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188" r:id="rId2"/>
    <p:sldId id="1370" r:id="rId3"/>
    <p:sldId id="273" r:id="rId4"/>
    <p:sldId id="1375" r:id="rId5"/>
    <p:sldId id="278" r:id="rId6"/>
    <p:sldId id="3179" r:id="rId7"/>
    <p:sldId id="450" r:id="rId8"/>
    <p:sldId id="3200" r:id="rId9"/>
    <p:sldId id="1373" r:id="rId10"/>
    <p:sldId id="3212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AB9A"/>
    <a:srgbClr val="07C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D71BC-02B8-42D4-A0D2-FD2D1983B26D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FD111-7A39-4B74-AE32-281DFBB96EC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0311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FD111-7A39-4B74-AE32-281DFBB96EC4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387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FD111-7A39-4B74-AE32-281DFBB96EC4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9022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1FD111-7A39-4B74-AE32-281DFBB96EC4}" type="slidenum">
              <a:rPr lang="en-PK" smtClean="0"/>
              <a:t>10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9431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6ACD-B33A-B229-67BD-6AC25D5FB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DB816-776E-005B-F26C-BF040E7A8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5DF4F-60F4-B29B-3AB9-99840AC5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3AC5E-8296-BE16-015A-371537BA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71DAF-038C-2514-9F2A-685AF982E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65986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BCF6-B711-EF60-5387-0C39F829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C8F8A-A961-2EF5-7D83-99FC002A6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22B00-BD3B-9E08-F1E0-146E58CF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45391-6AFA-6733-7D76-D1CD023B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51236-2DE6-021D-D6E8-2B39E66A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23378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D0B45-EEB9-3829-F100-0F22728ED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89919-6F30-D571-28DF-AA91447D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E2073-9BD2-05AF-DCB5-7AA46273FB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436C-D3E9-3AD8-ADF1-5D419853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53468-88E0-6CB9-756A-28D2408E0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594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54D9245-3BB9-9102-E7A6-B53C510BFC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92852" y="-110828"/>
            <a:ext cx="4746754" cy="6858000"/>
          </a:xfrm>
          <a:custGeom>
            <a:avLst/>
            <a:gdLst>
              <a:gd name="connsiteX0" fmla="*/ 0 w 4746754"/>
              <a:gd name="connsiteY0" fmla="*/ 0 h 6858000"/>
              <a:gd name="connsiteX1" fmla="*/ 4746754 w 4746754"/>
              <a:gd name="connsiteY1" fmla="*/ 0 h 6858000"/>
              <a:gd name="connsiteX2" fmla="*/ 4746754 w 4746754"/>
              <a:gd name="connsiteY2" fmla="*/ 6858000 h 6858000"/>
              <a:gd name="connsiteX3" fmla="*/ 5292 w 4746754"/>
              <a:gd name="connsiteY3" fmla="*/ 6858000 h 6858000"/>
              <a:gd name="connsiteX4" fmla="*/ 300646 w 4746754"/>
              <a:gd name="connsiteY4" fmla="*/ 6023095 h 6858000"/>
              <a:gd name="connsiteX5" fmla="*/ 167065 w 4746754"/>
              <a:gd name="connsiteY5" fmla="*/ 1977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6754" h="6858000">
                <a:moveTo>
                  <a:pt x="0" y="0"/>
                </a:moveTo>
                <a:lnTo>
                  <a:pt x="4746754" y="0"/>
                </a:lnTo>
                <a:lnTo>
                  <a:pt x="4746754" y="6858000"/>
                </a:lnTo>
                <a:lnTo>
                  <a:pt x="5292" y="6858000"/>
                </a:lnTo>
                <a:lnTo>
                  <a:pt x="300646" y="6023095"/>
                </a:lnTo>
                <a:cubicBezTo>
                  <a:pt x="981462" y="4084324"/>
                  <a:pt x="1594245" y="1989141"/>
                  <a:pt x="167065" y="1977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02683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D2B2EF3-7E8D-4AB9-83F7-F15F03B248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5554" cy="3528670"/>
          </a:xfrm>
          <a:custGeom>
            <a:avLst/>
            <a:gdLst>
              <a:gd name="connsiteX0" fmla="*/ 0 w 24394284"/>
              <a:gd name="connsiteY0" fmla="*/ 0 h 7057340"/>
              <a:gd name="connsiteX1" fmla="*/ 24394284 w 24394284"/>
              <a:gd name="connsiteY1" fmla="*/ 0 h 7057340"/>
              <a:gd name="connsiteX2" fmla="*/ 24394284 w 24394284"/>
              <a:gd name="connsiteY2" fmla="*/ 7057340 h 7057340"/>
              <a:gd name="connsiteX3" fmla="*/ 10225507 w 24394284"/>
              <a:gd name="connsiteY3" fmla="*/ 3657993 h 7057340"/>
              <a:gd name="connsiteX4" fmla="*/ 5862424 w 24394284"/>
              <a:gd name="connsiteY4" fmla="*/ 6244453 h 7057340"/>
              <a:gd name="connsiteX5" fmla="*/ 0 w 24394284"/>
              <a:gd name="connsiteY5" fmla="*/ 6244453 h 705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94284" h="7057340">
                <a:moveTo>
                  <a:pt x="0" y="0"/>
                </a:moveTo>
                <a:lnTo>
                  <a:pt x="24394284" y="0"/>
                </a:lnTo>
                <a:lnTo>
                  <a:pt x="24394284" y="7057340"/>
                </a:lnTo>
                <a:lnTo>
                  <a:pt x="10225507" y="3657993"/>
                </a:lnTo>
                <a:lnTo>
                  <a:pt x="5862424" y="6244453"/>
                </a:lnTo>
                <a:lnTo>
                  <a:pt x="0" y="6244453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54A531E4-75EA-4EE8-B6CD-6E812331D270}"/>
              </a:ext>
            </a:extLst>
          </p:cNvPr>
          <p:cNvSpPr>
            <a:spLocks/>
          </p:cNvSpPr>
          <p:nvPr userDrawn="1"/>
        </p:nvSpPr>
        <p:spPr bwMode="auto">
          <a:xfrm>
            <a:off x="0" y="1981412"/>
            <a:ext cx="12195554" cy="3528671"/>
          </a:xfrm>
          <a:custGeom>
            <a:avLst/>
            <a:gdLst>
              <a:gd name="T0" fmla="*/ 0 w 1627"/>
              <a:gd name="T1" fmla="*/ 0 h 764"/>
              <a:gd name="T2" fmla="*/ 0 w 1627"/>
              <a:gd name="T3" fmla="*/ 676 h 764"/>
              <a:gd name="T4" fmla="*/ 391 w 1627"/>
              <a:gd name="T5" fmla="*/ 676 h 764"/>
              <a:gd name="T6" fmla="*/ 682 w 1627"/>
              <a:gd name="T7" fmla="*/ 396 h 764"/>
              <a:gd name="T8" fmla="*/ 1627 w 1627"/>
              <a:gd name="T9" fmla="*/ 764 h 764"/>
              <a:gd name="T10" fmla="*/ 1627 w 1627"/>
              <a:gd name="T11" fmla="*/ 0 h 764"/>
              <a:gd name="T12" fmla="*/ 0 w 1627"/>
              <a:gd name="T13" fmla="*/ 0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7" h="764">
                <a:moveTo>
                  <a:pt x="0" y="0"/>
                </a:moveTo>
                <a:lnTo>
                  <a:pt x="0" y="676"/>
                </a:lnTo>
                <a:lnTo>
                  <a:pt x="391" y="676"/>
                </a:lnTo>
                <a:lnTo>
                  <a:pt x="682" y="396"/>
                </a:lnTo>
                <a:lnTo>
                  <a:pt x="1627" y="764"/>
                </a:lnTo>
                <a:lnTo>
                  <a:pt x="162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78352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EF807DAE-D7E0-41D1-97EB-4ABC2E9173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25532" y="1161296"/>
            <a:ext cx="2356298" cy="5061127"/>
          </a:xfrm>
          <a:custGeom>
            <a:avLst/>
            <a:gdLst>
              <a:gd name="connsiteX0" fmla="*/ 2974842 w 3696627"/>
              <a:gd name="connsiteY0" fmla="*/ 0 h 7940040"/>
              <a:gd name="connsiteX1" fmla="*/ 3353430 w 3696627"/>
              <a:gd name="connsiteY1" fmla="*/ 9616 h 7940040"/>
              <a:gd name="connsiteX2" fmla="*/ 3621864 w 3696627"/>
              <a:gd name="connsiteY2" fmla="*/ 158954 h 7940040"/>
              <a:gd name="connsiteX3" fmla="*/ 3693254 w 3696627"/>
              <a:gd name="connsiteY3" fmla="*/ 437765 h 7940040"/>
              <a:gd name="connsiteX4" fmla="*/ 3696484 w 3696627"/>
              <a:gd name="connsiteY4" fmla="*/ 4088892 h 7940040"/>
              <a:gd name="connsiteX5" fmla="*/ 3696484 w 3696627"/>
              <a:gd name="connsiteY5" fmla="*/ 7401280 h 7940040"/>
              <a:gd name="connsiteX6" fmla="*/ 3647708 w 3696627"/>
              <a:gd name="connsiteY6" fmla="*/ 7740981 h 7940040"/>
              <a:gd name="connsiteX7" fmla="*/ 3395100 w 3696627"/>
              <a:gd name="connsiteY7" fmla="*/ 7925891 h 7940040"/>
              <a:gd name="connsiteX8" fmla="*/ 3134741 w 3696627"/>
              <a:gd name="connsiteY8" fmla="*/ 7939670 h 7940040"/>
              <a:gd name="connsiteX9" fmla="*/ 490769 w 3696627"/>
              <a:gd name="connsiteY9" fmla="*/ 7939670 h 7940040"/>
              <a:gd name="connsiteX10" fmla="*/ 187770 w 3696627"/>
              <a:gd name="connsiteY10" fmla="*/ 7882309 h 7940040"/>
              <a:gd name="connsiteX11" fmla="*/ 16567 w 3696627"/>
              <a:gd name="connsiteY11" fmla="*/ 7640672 h 7940040"/>
              <a:gd name="connsiteX12" fmla="*/ 3645 w 3696627"/>
              <a:gd name="connsiteY12" fmla="*/ 7390062 h 7940040"/>
              <a:gd name="connsiteX13" fmla="*/ 3967 w 3696627"/>
              <a:gd name="connsiteY13" fmla="*/ 3716185 h 7940040"/>
              <a:gd name="connsiteX14" fmla="*/ 415 w 3696627"/>
              <a:gd name="connsiteY14" fmla="*/ 515960 h 7940040"/>
              <a:gd name="connsiteX15" fmla="*/ 65020 w 3696627"/>
              <a:gd name="connsiteY15" fmla="*/ 172735 h 7940040"/>
              <a:gd name="connsiteX16" fmla="*/ 426487 w 3696627"/>
              <a:gd name="connsiteY16" fmla="*/ 963 h 7940040"/>
              <a:gd name="connsiteX17" fmla="*/ 753390 w 3696627"/>
              <a:gd name="connsiteY17" fmla="*/ 321 h 7940040"/>
              <a:gd name="connsiteX18" fmla="*/ 813474 w 3696627"/>
              <a:gd name="connsiteY18" fmla="*/ 35894 h 7940040"/>
              <a:gd name="connsiteX19" fmla="*/ 829947 w 3696627"/>
              <a:gd name="connsiteY19" fmla="*/ 146456 h 7940040"/>
              <a:gd name="connsiteX20" fmla="*/ 956895 w 3696627"/>
              <a:gd name="connsiteY20" fmla="*/ 278170 h 7940040"/>
              <a:gd name="connsiteX21" fmla="*/ 1118087 w 3696627"/>
              <a:gd name="connsiteY21" fmla="*/ 293232 h 7940040"/>
              <a:gd name="connsiteX22" fmla="*/ 2530681 w 3696627"/>
              <a:gd name="connsiteY22" fmla="*/ 293554 h 7940040"/>
              <a:gd name="connsiteX23" fmla="*/ 2701885 w 3696627"/>
              <a:gd name="connsiteY23" fmla="*/ 288746 h 7940040"/>
              <a:gd name="connsiteX24" fmla="*/ 2877611 w 3696627"/>
              <a:gd name="connsiteY24" fmla="*/ 98386 h 7940040"/>
              <a:gd name="connsiteX25" fmla="*/ 2900547 w 3696627"/>
              <a:gd name="connsiteY25" fmla="*/ 13140 h 7940040"/>
              <a:gd name="connsiteX26" fmla="*/ 2974842 w 3696627"/>
              <a:gd name="connsiteY26" fmla="*/ 0 h 794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96627" h="7940040">
                <a:moveTo>
                  <a:pt x="2974842" y="0"/>
                </a:moveTo>
                <a:cubicBezTo>
                  <a:pt x="3100824" y="1924"/>
                  <a:pt x="3227773" y="-3844"/>
                  <a:pt x="3353430" y="9616"/>
                </a:cubicBezTo>
                <a:cubicBezTo>
                  <a:pt x="3457768" y="20833"/>
                  <a:pt x="3562105" y="70826"/>
                  <a:pt x="3621864" y="158954"/>
                </a:cubicBezTo>
                <a:cubicBezTo>
                  <a:pt x="3679041" y="239714"/>
                  <a:pt x="3692930" y="341302"/>
                  <a:pt x="3693254" y="437765"/>
                </a:cubicBezTo>
                <a:cubicBezTo>
                  <a:pt x="3690994" y="1654915"/>
                  <a:pt x="3696806" y="2871743"/>
                  <a:pt x="3696484" y="4088892"/>
                </a:cubicBezTo>
                <a:cubicBezTo>
                  <a:pt x="3696484" y="5192915"/>
                  <a:pt x="3696806" y="6297257"/>
                  <a:pt x="3696484" y="7401280"/>
                </a:cubicBezTo>
                <a:cubicBezTo>
                  <a:pt x="3696162" y="7515368"/>
                  <a:pt x="3702622" y="7636506"/>
                  <a:pt x="3647708" y="7740981"/>
                </a:cubicBezTo>
                <a:cubicBezTo>
                  <a:pt x="3601515" y="7840005"/>
                  <a:pt x="3500408" y="7904100"/>
                  <a:pt x="3395100" y="7925891"/>
                </a:cubicBezTo>
                <a:cubicBezTo>
                  <a:pt x="3309498" y="7942876"/>
                  <a:pt x="3221636" y="7939031"/>
                  <a:pt x="3134741" y="7939670"/>
                </a:cubicBezTo>
                <a:cubicBezTo>
                  <a:pt x="2253201" y="7939992"/>
                  <a:pt x="1371986" y="7940312"/>
                  <a:pt x="490769" y="7939670"/>
                </a:cubicBezTo>
                <a:cubicBezTo>
                  <a:pt x="387724" y="7939031"/>
                  <a:pt x="278864" y="7935826"/>
                  <a:pt x="187770" y="7882309"/>
                </a:cubicBezTo>
                <a:cubicBezTo>
                  <a:pt x="96030" y="7834557"/>
                  <a:pt x="35948" y="7740018"/>
                  <a:pt x="16567" y="7640672"/>
                </a:cubicBezTo>
                <a:cubicBezTo>
                  <a:pt x="737" y="7557991"/>
                  <a:pt x="4291" y="7473707"/>
                  <a:pt x="3645" y="7390062"/>
                </a:cubicBezTo>
                <a:cubicBezTo>
                  <a:pt x="3967" y="6165224"/>
                  <a:pt x="4291" y="4940704"/>
                  <a:pt x="3967" y="3716185"/>
                </a:cubicBezTo>
                <a:cubicBezTo>
                  <a:pt x="3967" y="2649336"/>
                  <a:pt x="-1523" y="1582487"/>
                  <a:pt x="415" y="515960"/>
                </a:cubicBezTo>
                <a:cubicBezTo>
                  <a:pt x="1383" y="399309"/>
                  <a:pt x="92" y="274965"/>
                  <a:pt x="65020" y="172735"/>
                </a:cubicBezTo>
                <a:cubicBezTo>
                  <a:pt x="138024" y="49994"/>
                  <a:pt x="288877" y="-1280"/>
                  <a:pt x="426487" y="963"/>
                </a:cubicBezTo>
                <a:cubicBezTo>
                  <a:pt x="535347" y="-319"/>
                  <a:pt x="644206" y="0"/>
                  <a:pt x="753390" y="321"/>
                </a:cubicBezTo>
                <a:cubicBezTo>
                  <a:pt x="777616" y="-640"/>
                  <a:pt x="806689" y="10256"/>
                  <a:pt x="813474" y="35894"/>
                </a:cubicBezTo>
                <a:cubicBezTo>
                  <a:pt x="820579" y="72427"/>
                  <a:pt x="817349" y="110884"/>
                  <a:pt x="829947" y="146456"/>
                </a:cubicBezTo>
                <a:cubicBezTo>
                  <a:pt x="848360" y="207025"/>
                  <a:pt x="897136" y="256699"/>
                  <a:pt x="956895" y="278170"/>
                </a:cubicBezTo>
                <a:cubicBezTo>
                  <a:pt x="1008257" y="297719"/>
                  <a:pt x="1064141" y="291630"/>
                  <a:pt x="1118087" y="293232"/>
                </a:cubicBezTo>
                <a:cubicBezTo>
                  <a:pt x="1589059" y="294195"/>
                  <a:pt x="2059709" y="293874"/>
                  <a:pt x="2530681" y="293554"/>
                </a:cubicBezTo>
                <a:cubicBezTo>
                  <a:pt x="2587535" y="292270"/>
                  <a:pt x="2645032" y="295796"/>
                  <a:pt x="2701885" y="288746"/>
                </a:cubicBezTo>
                <a:cubicBezTo>
                  <a:pt x="2795242" y="274965"/>
                  <a:pt x="2872122" y="191963"/>
                  <a:pt x="2877611" y="98386"/>
                </a:cubicBezTo>
                <a:cubicBezTo>
                  <a:pt x="2881488" y="69863"/>
                  <a:pt x="2875028" y="33651"/>
                  <a:pt x="2900547" y="13140"/>
                </a:cubicBezTo>
                <a:cubicBezTo>
                  <a:pt x="2921221" y="-3844"/>
                  <a:pt x="2949970" y="963"/>
                  <a:pt x="297484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8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B80DEDE-A7FE-0A44-80AA-9968F6C5DE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9610" y="2141838"/>
            <a:ext cx="4422409" cy="2875907"/>
          </a:xfrm>
          <a:custGeom>
            <a:avLst/>
            <a:gdLst>
              <a:gd name="connsiteX0" fmla="*/ 0 w 4156202"/>
              <a:gd name="connsiteY0" fmla="*/ 0 h 2625755"/>
              <a:gd name="connsiteX1" fmla="*/ 4156202 w 4156202"/>
              <a:gd name="connsiteY1" fmla="*/ 0 h 2625755"/>
              <a:gd name="connsiteX2" fmla="*/ 4156202 w 4156202"/>
              <a:gd name="connsiteY2" fmla="*/ 2625755 h 2625755"/>
              <a:gd name="connsiteX3" fmla="*/ 0 w 4156202"/>
              <a:gd name="connsiteY3" fmla="*/ 2625755 h 262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56202" h="2625755">
                <a:moveTo>
                  <a:pt x="0" y="0"/>
                </a:moveTo>
                <a:lnTo>
                  <a:pt x="4156202" y="0"/>
                </a:lnTo>
                <a:lnTo>
                  <a:pt x="4156202" y="2625755"/>
                </a:lnTo>
                <a:lnTo>
                  <a:pt x="0" y="262575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42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F3BB3AC-C01F-4490-9A99-C1180EE39E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001" y="738216"/>
            <a:ext cx="4181031" cy="5381569"/>
          </a:xfrm>
          <a:prstGeom prst="roundRect">
            <a:avLst>
              <a:gd name="adj" fmla="val 3226"/>
            </a:avLst>
          </a:pr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85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499725" y="743727"/>
            <a:ext cx="4450349" cy="5294344"/>
          </a:xfrm>
          <a:custGeom>
            <a:avLst/>
            <a:gdLst>
              <a:gd name="connsiteX0" fmla="*/ 518125 w 4450349"/>
              <a:gd name="connsiteY0" fmla="*/ 900950 h 5294344"/>
              <a:gd name="connsiteX1" fmla="*/ 1036250 w 4450349"/>
              <a:gd name="connsiteY1" fmla="*/ 1419075 h 5294344"/>
              <a:gd name="connsiteX2" fmla="*/ 1036250 w 4450349"/>
              <a:gd name="connsiteY2" fmla="*/ 4776219 h 5294344"/>
              <a:gd name="connsiteX3" fmla="*/ 622545 w 4450349"/>
              <a:gd name="connsiteY3" fmla="*/ 5283817 h 5294344"/>
              <a:gd name="connsiteX4" fmla="*/ 518125 w 4450349"/>
              <a:gd name="connsiteY4" fmla="*/ 5294344 h 5294344"/>
              <a:gd name="connsiteX5" fmla="*/ 413705 w 4450349"/>
              <a:gd name="connsiteY5" fmla="*/ 5283817 h 5294344"/>
              <a:gd name="connsiteX6" fmla="*/ 1 w 4450349"/>
              <a:gd name="connsiteY6" fmla="*/ 4776219 h 5294344"/>
              <a:gd name="connsiteX7" fmla="*/ 0 w 4450349"/>
              <a:gd name="connsiteY7" fmla="*/ 1419076 h 5294344"/>
              <a:gd name="connsiteX8" fmla="*/ 518125 w 4450349"/>
              <a:gd name="connsiteY8" fmla="*/ 900951 h 5294344"/>
              <a:gd name="connsiteX9" fmla="*/ 3932223 w 4450349"/>
              <a:gd name="connsiteY9" fmla="*/ 723977 h 5294344"/>
              <a:gd name="connsiteX10" fmla="*/ 4450349 w 4450349"/>
              <a:gd name="connsiteY10" fmla="*/ 1242102 h 5294344"/>
              <a:gd name="connsiteX11" fmla="*/ 4450349 w 4450349"/>
              <a:gd name="connsiteY11" fmla="*/ 4460546 h 5294344"/>
              <a:gd name="connsiteX12" fmla="*/ 4036643 w 4450349"/>
              <a:gd name="connsiteY12" fmla="*/ 4968144 h 5294344"/>
              <a:gd name="connsiteX13" fmla="*/ 3932225 w 4450349"/>
              <a:gd name="connsiteY13" fmla="*/ 4978671 h 5294344"/>
              <a:gd name="connsiteX14" fmla="*/ 3827805 w 4450349"/>
              <a:gd name="connsiteY14" fmla="*/ 4968144 h 5294344"/>
              <a:gd name="connsiteX15" fmla="*/ 3414099 w 4450349"/>
              <a:gd name="connsiteY15" fmla="*/ 4460546 h 5294344"/>
              <a:gd name="connsiteX16" fmla="*/ 3414099 w 4450349"/>
              <a:gd name="connsiteY16" fmla="*/ 1242103 h 5294344"/>
              <a:gd name="connsiteX17" fmla="*/ 3932223 w 4450349"/>
              <a:gd name="connsiteY17" fmla="*/ 723978 h 5294344"/>
              <a:gd name="connsiteX18" fmla="*/ 2794193 w 4450349"/>
              <a:gd name="connsiteY18" fmla="*/ 273503 h 5294344"/>
              <a:gd name="connsiteX19" fmla="*/ 3312317 w 4450349"/>
              <a:gd name="connsiteY19" fmla="*/ 791628 h 5294344"/>
              <a:gd name="connsiteX20" fmla="*/ 3312317 w 4450349"/>
              <a:gd name="connsiteY20" fmla="*/ 4776218 h 5294344"/>
              <a:gd name="connsiteX21" fmla="*/ 2794193 w 4450349"/>
              <a:gd name="connsiteY21" fmla="*/ 5294344 h 5294344"/>
              <a:gd name="connsiteX22" fmla="*/ 2276069 w 4450349"/>
              <a:gd name="connsiteY22" fmla="*/ 4776218 h 5294344"/>
              <a:gd name="connsiteX23" fmla="*/ 2276067 w 4450349"/>
              <a:gd name="connsiteY23" fmla="*/ 791629 h 5294344"/>
              <a:gd name="connsiteX24" fmla="*/ 2794193 w 4450349"/>
              <a:gd name="connsiteY24" fmla="*/ 273504 h 5294344"/>
              <a:gd name="connsiteX25" fmla="*/ 1656159 w 4450349"/>
              <a:gd name="connsiteY25" fmla="*/ 0 h 5294344"/>
              <a:gd name="connsiteX26" fmla="*/ 2174283 w 4450349"/>
              <a:gd name="connsiteY26" fmla="*/ 518125 h 5294344"/>
              <a:gd name="connsiteX27" fmla="*/ 2174283 w 4450349"/>
              <a:gd name="connsiteY27" fmla="*/ 4179691 h 5294344"/>
              <a:gd name="connsiteX28" fmla="*/ 1760579 w 4450349"/>
              <a:gd name="connsiteY28" fmla="*/ 4687289 h 5294344"/>
              <a:gd name="connsiteX29" fmla="*/ 1656159 w 4450349"/>
              <a:gd name="connsiteY29" fmla="*/ 4697816 h 5294344"/>
              <a:gd name="connsiteX30" fmla="*/ 1551739 w 4450349"/>
              <a:gd name="connsiteY30" fmla="*/ 4687289 h 5294344"/>
              <a:gd name="connsiteX31" fmla="*/ 1138035 w 4450349"/>
              <a:gd name="connsiteY31" fmla="*/ 4179691 h 5294344"/>
              <a:gd name="connsiteX32" fmla="*/ 1138034 w 4450349"/>
              <a:gd name="connsiteY32" fmla="*/ 518126 h 5294344"/>
              <a:gd name="connsiteX33" fmla="*/ 1656159 w 4450349"/>
              <a:gd name="connsiteY33" fmla="*/ 1 h 5294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450349" h="5294344">
                <a:moveTo>
                  <a:pt x="518125" y="900950"/>
                </a:moveTo>
                <a:cubicBezTo>
                  <a:pt x="804278" y="900950"/>
                  <a:pt x="1036250" y="1132922"/>
                  <a:pt x="1036250" y="1419075"/>
                </a:cubicBezTo>
                <a:lnTo>
                  <a:pt x="1036250" y="4776219"/>
                </a:lnTo>
                <a:cubicBezTo>
                  <a:pt x="1036250" y="5026603"/>
                  <a:pt x="858646" y="5235504"/>
                  <a:pt x="622545" y="5283817"/>
                </a:cubicBezTo>
                <a:lnTo>
                  <a:pt x="518125" y="5294344"/>
                </a:lnTo>
                <a:lnTo>
                  <a:pt x="413705" y="5283817"/>
                </a:lnTo>
                <a:cubicBezTo>
                  <a:pt x="177604" y="5235504"/>
                  <a:pt x="1" y="5026603"/>
                  <a:pt x="1" y="4776219"/>
                </a:cubicBezTo>
                <a:lnTo>
                  <a:pt x="0" y="1419076"/>
                </a:lnTo>
                <a:cubicBezTo>
                  <a:pt x="0" y="1132923"/>
                  <a:pt x="231972" y="900951"/>
                  <a:pt x="518125" y="900951"/>
                </a:cubicBezTo>
                <a:close/>
                <a:moveTo>
                  <a:pt x="3932223" y="723977"/>
                </a:moveTo>
                <a:cubicBezTo>
                  <a:pt x="4218377" y="723977"/>
                  <a:pt x="4450349" y="955949"/>
                  <a:pt x="4450349" y="1242102"/>
                </a:cubicBezTo>
                <a:lnTo>
                  <a:pt x="4450349" y="4460546"/>
                </a:lnTo>
                <a:cubicBezTo>
                  <a:pt x="4450349" y="4710930"/>
                  <a:pt x="4272745" y="4919831"/>
                  <a:pt x="4036643" y="4968144"/>
                </a:cubicBezTo>
                <a:lnTo>
                  <a:pt x="3932225" y="4978671"/>
                </a:lnTo>
                <a:lnTo>
                  <a:pt x="3827805" y="4968144"/>
                </a:lnTo>
                <a:cubicBezTo>
                  <a:pt x="3591703" y="4919831"/>
                  <a:pt x="3414099" y="4710930"/>
                  <a:pt x="3414099" y="4460546"/>
                </a:cubicBezTo>
                <a:lnTo>
                  <a:pt x="3414099" y="1242103"/>
                </a:lnTo>
                <a:cubicBezTo>
                  <a:pt x="3414099" y="955950"/>
                  <a:pt x="3646071" y="723978"/>
                  <a:pt x="3932223" y="723978"/>
                </a:cubicBezTo>
                <a:close/>
                <a:moveTo>
                  <a:pt x="2794193" y="273503"/>
                </a:moveTo>
                <a:cubicBezTo>
                  <a:pt x="3080345" y="273503"/>
                  <a:pt x="3312317" y="505475"/>
                  <a:pt x="3312317" y="791628"/>
                </a:cubicBezTo>
                <a:lnTo>
                  <a:pt x="3312317" y="4776218"/>
                </a:lnTo>
                <a:cubicBezTo>
                  <a:pt x="3312317" y="5062372"/>
                  <a:pt x="3080345" y="5294344"/>
                  <a:pt x="2794193" y="5294344"/>
                </a:cubicBezTo>
                <a:cubicBezTo>
                  <a:pt x="2508041" y="5294344"/>
                  <a:pt x="2276069" y="5062372"/>
                  <a:pt x="2276069" y="4776218"/>
                </a:cubicBezTo>
                <a:lnTo>
                  <a:pt x="2276067" y="791629"/>
                </a:lnTo>
                <a:cubicBezTo>
                  <a:pt x="2276067" y="505476"/>
                  <a:pt x="2508039" y="273504"/>
                  <a:pt x="2794193" y="273504"/>
                </a:cubicBezTo>
                <a:close/>
                <a:moveTo>
                  <a:pt x="1656159" y="0"/>
                </a:moveTo>
                <a:cubicBezTo>
                  <a:pt x="1942311" y="0"/>
                  <a:pt x="2174283" y="231972"/>
                  <a:pt x="2174283" y="518125"/>
                </a:cubicBezTo>
                <a:lnTo>
                  <a:pt x="2174283" y="4179691"/>
                </a:lnTo>
                <a:cubicBezTo>
                  <a:pt x="2174283" y="4430075"/>
                  <a:pt x="1996679" y="4638976"/>
                  <a:pt x="1760579" y="4687289"/>
                </a:cubicBezTo>
                <a:lnTo>
                  <a:pt x="1656159" y="4697816"/>
                </a:lnTo>
                <a:lnTo>
                  <a:pt x="1551739" y="4687289"/>
                </a:lnTo>
                <a:cubicBezTo>
                  <a:pt x="1315638" y="4638976"/>
                  <a:pt x="1138035" y="4430075"/>
                  <a:pt x="1138035" y="4179691"/>
                </a:cubicBezTo>
                <a:lnTo>
                  <a:pt x="1138034" y="518126"/>
                </a:lnTo>
                <a:cubicBezTo>
                  <a:pt x="1138034" y="231973"/>
                  <a:pt x="1370006" y="1"/>
                  <a:pt x="165615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BBB75B1-BA93-47CA-BA7A-1661DCDF8CEE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2AEA17-5934-4916-8B33-C24822774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78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165B43-C53A-4BE9-BCC4-9165A0612B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07690" y="1"/>
            <a:ext cx="4184310" cy="4375933"/>
          </a:xfrm>
          <a:custGeom>
            <a:avLst/>
            <a:gdLst>
              <a:gd name="connsiteX0" fmla="*/ 0 w 4184310"/>
              <a:gd name="connsiteY0" fmla="*/ 0 h 4375933"/>
              <a:gd name="connsiteX1" fmla="*/ 3110811 w 4184310"/>
              <a:gd name="connsiteY1" fmla="*/ 0 h 4375933"/>
              <a:gd name="connsiteX2" fmla="*/ 4184310 w 4184310"/>
              <a:gd name="connsiteY2" fmla="*/ 1122661 h 4375933"/>
              <a:gd name="connsiteX3" fmla="*/ 4184310 w 4184310"/>
              <a:gd name="connsiteY3" fmla="*/ 4375933 h 437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84310" h="4375933">
                <a:moveTo>
                  <a:pt x="0" y="0"/>
                </a:moveTo>
                <a:lnTo>
                  <a:pt x="3110811" y="0"/>
                </a:lnTo>
                <a:lnTo>
                  <a:pt x="4184310" y="1122661"/>
                </a:lnTo>
                <a:lnTo>
                  <a:pt x="4184310" y="4375933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1C9A2D2-E1F0-4418-A3EB-8209DA9CE7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63331" y="0"/>
            <a:ext cx="8628670" cy="6858000"/>
          </a:xfrm>
          <a:custGeom>
            <a:avLst/>
            <a:gdLst>
              <a:gd name="connsiteX0" fmla="*/ 0 w 8628670"/>
              <a:gd name="connsiteY0" fmla="*/ 0 h 6858000"/>
              <a:gd name="connsiteX1" fmla="*/ 4171737 w 8628670"/>
              <a:gd name="connsiteY1" fmla="*/ 0 h 6858000"/>
              <a:gd name="connsiteX2" fmla="*/ 8628670 w 8628670"/>
              <a:gd name="connsiteY2" fmla="*/ 4661040 h 6858000"/>
              <a:gd name="connsiteX3" fmla="*/ 8628670 w 8628670"/>
              <a:gd name="connsiteY3" fmla="*/ 6858000 h 6858000"/>
              <a:gd name="connsiteX4" fmla="*/ 6557688 w 862867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8670" h="6858000">
                <a:moveTo>
                  <a:pt x="0" y="0"/>
                </a:moveTo>
                <a:lnTo>
                  <a:pt x="4171737" y="0"/>
                </a:lnTo>
                <a:lnTo>
                  <a:pt x="8628670" y="4661040"/>
                </a:lnTo>
                <a:lnTo>
                  <a:pt x="8628670" y="6858000"/>
                </a:lnTo>
                <a:lnTo>
                  <a:pt x="6557688" y="6858000"/>
                </a:lnTo>
                <a:close/>
              </a:path>
            </a:pathLst>
          </a:custGeom>
          <a:solidFill>
            <a:schemeClr val="bg1">
              <a:lumMod val="8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 sz="1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DFDE14-02D4-4577-A957-3FBD9A253F30}"/>
              </a:ext>
            </a:extLst>
          </p:cNvPr>
          <p:cNvSpPr/>
          <p:nvPr userDrawn="1"/>
        </p:nvSpPr>
        <p:spPr>
          <a:xfrm rot="10800000">
            <a:off x="11418056" y="-2"/>
            <a:ext cx="773941" cy="82731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646107-FB81-4CE5-AD0B-9354417CB63F}"/>
              </a:ext>
            </a:extLst>
          </p:cNvPr>
          <p:cNvSpPr/>
          <p:nvPr userDrawn="1"/>
        </p:nvSpPr>
        <p:spPr>
          <a:xfrm>
            <a:off x="0" y="6184900"/>
            <a:ext cx="121920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34ADA2A-9018-49AE-BEEB-BF3B20A15D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34974" y="0"/>
            <a:ext cx="6857026" cy="6311630"/>
          </a:xfrm>
          <a:custGeom>
            <a:avLst/>
            <a:gdLst>
              <a:gd name="connsiteX0" fmla="*/ 1773860 w 6857026"/>
              <a:gd name="connsiteY0" fmla="*/ 0 h 6311630"/>
              <a:gd name="connsiteX1" fmla="*/ 6857026 w 6857026"/>
              <a:gd name="connsiteY1" fmla="*/ 0 h 6311630"/>
              <a:gd name="connsiteX2" fmla="*/ 6857026 w 6857026"/>
              <a:gd name="connsiteY2" fmla="*/ 6199875 h 6311630"/>
              <a:gd name="connsiteX3" fmla="*/ 6745851 w 6857026"/>
              <a:gd name="connsiteY3" fmla="*/ 6243657 h 6311630"/>
              <a:gd name="connsiteX4" fmla="*/ 6209325 w 6857026"/>
              <a:gd name="connsiteY4" fmla="*/ 6286500 h 6311630"/>
              <a:gd name="connsiteX5" fmla="*/ 4590075 w 6857026"/>
              <a:gd name="connsiteY5" fmla="*/ 4933950 h 6311630"/>
              <a:gd name="connsiteX6" fmla="*/ 1732575 w 6857026"/>
              <a:gd name="connsiteY6" fmla="*/ 4953000 h 6311630"/>
              <a:gd name="connsiteX7" fmla="*/ 1313475 w 6857026"/>
              <a:gd name="connsiteY7" fmla="*/ 3028950 h 6311630"/>
              <a:gd name="connsiteX8" fmla="*/ 208575 w 6857026"/>
              <a:gd name="connsiteY8" fmla="*/ 2305050 h 6311630"/>
              <a:gd name="connsiteX9" fmla="*/ 189525 w 6857026"/>
              <a:gd name="connsiteY9" fmla="*/ 1162050 h 6311630"/>
              <a:gd name="connsiteX10" fmla="*/ 1580175 w 6857026"/>
              <a:gd name="connsiteY10" fmla="*/ 209550 h 6311630"/>
              <a:gd name="connsiteX11" fmla="*/ 1773652 w 6857026"/>
              <a:gd name="connsiteY11" fmla="*/ 298 h 631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7026" h="6311630">
                <a:moveTo>
                  <a:pt x="1773860" y="0"/>
                </a:moveTo>
                <a:lnTo>
                  <a:pt x="6857026" y="0"/>
                </a:lnTo>
                <a:lnTo>
                  <a:pt x="6857026" y="6199875"/>
                </a:lnTo>
                <a:lnTo>
                  <a:pt x="6745851" y="6243657"/>
                </a:lnTo>
                <a:cubicBezTo>
                  <a:pt x="6559532" y="6306522"/>
                  <a:pt x="6367678" y="6336507"/>
                  <a:pt x="6209325" y="6286500"/>
                </a:cubicBezTo>
                <a:cubicBezTo>
                  <a:pt x="5726725" y="6134100"/>
                  <a:pt x="5336200" y="5156200"/>
                  <a:pt x="4590075" y="4933950"/>
                </a:cubicBezTo>
                <a:cubicBezTo>
                  <a:pt x="3843950" y="4711700"/>
                  <a:pt x="2278675" y="5270500"/>
                  <a:pt x="1732575" y="4953000"/>
                </a:cubicBezTo>
                <a:cubicBezTo>
                  <a:pt x="1186475" y="4635500"/>
                  <a:pt x="1567475" y="3470275"/>
                  <a:pt x="1313475" y="3028950"/>
                </a:cubicBezTo>
                <a:cubicBezTo>
                  <a:pt x="1059475" y="2587625"/>
                  <a:pt x="510200" y="2711450"/>
                  <a:pt x="208575" y="2305050"/>
                </a:cubicBezTo>
                <a:cubicBezTo>
                  <a:pt x="-93050" y="1898650"/>
                  <a:pt x="-39075" y="1511300"/>
                  <a:pt x="189525" y="1162050"/>
                </a:cubicBezTo>
                <a:cubicBezTo>
                  <a:pt x="418125" y="812800"/>
                  <a:pt x="1265850" y="495300"/>
                  <a:pt x="1580175" y="209550"/>
                </a:cubicBezTo>
                <a:cubicBezTo>
                  <a:pt x="1658757" y="138113"/>
                  <a:pt x="1721661" y="68263"/>
                  <a:pt x="1773652" y="298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ED8D-1DD3-E0A8-BBAF-37B886CB9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B8104-06D5-94EF-60DD-1213314A8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2636D-1981-C3A7-560F-A929FB83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A0313-716C-14C8-6217-09651A25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0499D-A3FE-F733-2B88-D818EDEA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2258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B3A6-98CA-757B-53B9-DFE961AE4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4C179-C346-3573-EEC1-88F8B7988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FD1AF-13DD-62F8-31F9-EBFC76DF4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A23F3-B0F5-4A65-8425-5A25E5D1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DDEA-FCF1-CED5-447D-CEB681F5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9270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C526-EF4B-5FDC-B151-26E95862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8C4D-2151-35C8-EFB3-C0DDAE276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0C55-8A05-2E50-F612-44052C657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D4643-2D2C-690E-57F3-591A2D74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D5A3E-DB93-4223-6932-F9869BFCC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98787-E17A-0B3F-4E6C-A9940DBE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23920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BB04D-212A-0C1C-D9BE-59C48F48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DE6B3-1BEB-A328-1B26-9892B50C7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1A30F-E0EA-9DA6-7B92-FA458321B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55E08-3971-9406-2B7D-5DB922CAC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BF3F3-B299-66F7-0C52-10EA4B247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C7A4B-DB83-0DFC-0692-E56A63BE67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8AFD4-95D4-058B-C48E-0D63BC521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A68AD6-B049-C116-2001-9C23276F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2514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C7DF6-D40A-470B-47F7-3F82C53F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FB9FA-835D-C5C3-E9F4-6C1B4291B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C69BC-7A5A-ABCD-300D-8944D8E1C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E1061-15DC-26E2-6E56-CCAE0C8CD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38448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C4C85-2823-C3FD-2EEA-8DDA5179F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C25807-79CA-C9E4-E92F-E15D624D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F4DCB-0BC0-21AC-A524-E8EDDE77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8004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410D-1E97-FC52-B722-71BE29E8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8C80C-D85C-9F65-9DD3-CFDF0C5C6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ED3FB4-F2D7-678B-95C2-0C2A0B4AB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CA061-DC60-954C-1C9C-9E2098B6A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971BB8-313D-EE1E-55F0-D43D999B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CF7ED-8CCC-F159-41E5-3495B0B3E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8257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0AE5D-848F-2123-DEE5-A11EF366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2469E-5A4F-3F35-515B-D59CA19D8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72F0FE-8514-38D1-F110-150C5C94A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5A293-69C4-D589-C070-A2D832C6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184518-85B5-47D7-88A9-D9C49A4BE0AF}" type="datetimeFigureOut">
              <a:rPr lang="en-PK" smtClean="0"/>
              <a:t>07/06/2025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57B60-93E0-ED51-6F6F-91B903FB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87A0C-A0AB-D15B-A7C4-AFF9EA04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0DFB4A-268D-4432-AB21-88DE2B66E321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0445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Box 387">
            <a:extLst>
              <a:ext uri="{FF2B5EF4-FFF2-40B4-BE49-F238E27FC236}">
                <a16:creationId xmlns:a16="http://schemas.microsoft.com/office/drawing/2014/main" id="{5A1E7EEE-4021-7580-3857-B31CC16F1D12}"/>
              </a:ext>
            </a:extLst>
          </p:cNvPr>
          <p:cNvSpPr txBox="1"/>
          <p:nvPr userDrawn="1"/>
        </p:nvSpPr>
        <p:spPr>
          <a:xfrm>
            <a:off x="2743199" y="1409708"/>
            <a:ext cx="82867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PAGE</a:t>
            </a:r>
            <a:endParaRPr lang="en-PK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5" name="Freeform 35">
            <a:extLst>
              <a:ext uri="{FF2B5EF4-FFF2-40B4-BE49-F238E27FC236}">
                <a16:creationId xmlns:a16="http://schemas.microsoft.com/office/drawing/2014/main" id="{E28F8684-2010-B969-C3ED-0E23FF6AA1B5}"/>
              </a:ext>
            </a:extLst>
          </p:cNvPr>
          <p:cNvSpPr/>
          <p:nvPr userDrawn="1"/>
        </p:nvSpPr>
        <p:spPr>
          <a:xfrm>
            <a:off x="10801350" y="5715000"/>
            <a:ext cx="1390650" cy="1143000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1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sx="1000" sy="1000" algn="tl" rotWithShape="0">
              <a:schemeClr val="bg1"/>
            </a:outerShdw>
          </a:effectLst>
        </p:spPr>
        <p:txBody>
          <a:bodyPr/>
          <a:lstStyle/>
          <a:p>
            <a:endParaRPr lang="en-PK" sz="1200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A5B01D65-E126-16FC-96F1-9A4C9FF60559}"/>
              </a:ext>
            </a:extLst>
          </p:cNvPr>
          <p:cNvSpPr txBox="1"/>
          <p:nvPr userDrawn="1"/>
        </p:nvSpPr>
        <p:spPr>
          <a:xfrm>
            <a:off x="10836816" y="6502736"/>
            <a:ext cx="89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200" baseline="0" dirty="0"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PAGE</a:t>
            </a:r>
            <a:endParaRPr lang="en-PK" sz="1600" spc="200" baseline="0" dirty="0">
              <a:latin typeface="Poppins" panose="000005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9" name="Rectangle 388">
            <a:extLst>
              <a:ext uri="{FF2B5EF4-FFF2-40B4-BE49-F238E27FC236}">
                <a16:creationId xmlns:a16="http://schemas.microsoft.com/office/drawing/2014/main" id="{83776866-A914-6956-7AE2-C2975DC1713A}"/>
              </a:ext>
            </a:extLst>
          </p:cNvPr>
          <p:cNvSpPr/>
          <p:nvPr userDrawn="1"/>
        </p:nvSpPr>
        <p:spPr>
          <a:xfrm>
            <a:off x="11598819" y="6557750"/>
            <a:ext cx="36000" cy="216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67573314-9C5D-BC05-3920-CDDD46221658}"/>
              </a:ext>
            </a:extLst>
          </p:cNvPr>
          <p:cNvSpPr/>
          <p:nvPr userDrawn="1"/>
        </p:nvSpPr>
        <p:spPr>
          <a:xfrm>
            <a:off x="11561660" y="6509696"/>
            <a:ext cx="567330" cy="33855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fld id="{FF439014-E629-42E3-A58B-61A0F1C8CFFE}" type="slidenum">
              <a:rPr lang="es-SV" sz="1600" b="1" smtClean="0">
                <a:solidFill>
                  <a:schemeClr val="tx1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pPr algn="ctr"/>
              <a:t>‹#›</a:t>
            </a:fld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 Light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1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botslife.com/the-robot-powered-internet-5b8127b3428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lloxentric.com/pt/minimizando-el-riesgo-de-usar-chatbots-en-la-banca-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gadget/domotica/2020/09/14/bticino-hackathon-ai-smart-hom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-vital-edge.com/chatbot-organization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2017/12/13/frenesie-chatbots-rh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fastcloudconsulting.com/how-chatbots-are-changing-customer-experiences/" TargetMode="Externa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0DE0F748-7275-42D2-91A4-6A1A8F2F40A2}"/>
              </a:ext>
            </a:extLst>
          </p:cNvPr>
          <p:cNvSpPr/>
          <p:nvPr/>
        </p:nvSpPr>
        <p:spPr>
          <a:xfrm rot="2770384">
            <a:off x="-1449365" y="-1138542"/>
            <a:ext cx="4761011" cy="7126056"/>
          </a:xfrm>
          <a:custGeom>
            <a:avLst/>
            <a:gdLst>
              <a:gd name="connsiteX0" fmla="*/ 0 w 4787245"/>
              <a:gd name="connsiteY0" fmla="*/ 2570191 h 7165317"/>
              <a:gd name="connsiteX1" fmla="*/ 2467045 w 4787245"/>
              <a:gd name="connsiteY1" fmla="*/ 0 h 7165317"/>
              <a:gd name="connsiteX2" fmla="*/ 4250678 w 4787245"/>
              <a:gd name="connsiteY2" fmla="*/ 0 h 7165317"/>
              <a:gd name="connsiteX3" fmla="*/ 4787245 w 4787245"/>
              <a:gd name="connsiteY3" fmla="*/ 536567 h 7165317"/>
              <a:gd name="connsiteX4" fmla="*/ 4787245 w 4787245"/>
              <a:gd name="connsiteY4" fmla="*/ 7165317 h 716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7245" h="7165317">
                <a:moveTo>
                  <a:pt x="0" y="2570191"/>
                </a:moveTo>
                <a:lnTo>
                  <a:pt x="2467045" y="0"/>
                </a:lnTo>
                <a:lnTo>
                  <a:pt x="4250678" y="0"/>
                </a:lnTo>
                <a:cubicBezTo>
                  <a:pt x="4547016" y="0"/>
                  <a:pt x="4787245" y="240229"/>
                  <a:pt x="4787245" y="536567"/>
                </a:cubicBezTo>
                <a:lnTo>
                  <a:pt x="4787245" y="716531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Freeform: Shape 15">
            <a:extLst>
              <a:ext uri="{FF2B5EF4-FFF2-40B4-BE49-F238E27FC236}">
                <a16:creationId xmlns:a16="http://schemas.microsoft.com/office/drawing/2014/main" id="{E6837838-9149-4198-8253-2DFE159262DD}"/>
              </a:ext>
            </a:extLst>
          </p:cNvPr>
          <p:cNvSpPr/>
          <p:nvPr/>
        </p:nvSpPr>
        <p:spPr>
          <a:xfrm rot="3222798">
            <a:off x="-1858289" y="-338919"/>
            <a:ext cx="6486865" cy="6724452"/>
          </a:xfrm>
          <a:custGeom>
            <a:avLst/>
            <a:gdLst>
              <a:gd name="connsiteX0" fmla="*/ 0 w 6522609"/>
              <a:gd name="connsiteY0" fmla="*/ 2702756 h 6761499"/>
              <a:gd name="connsiteX1" fmla="*/ 1984406 w 6522609"/>
              <a:gd name="connsiteY1" fmla="*/ 0 h 6761499"/>
              <a:gd name="connsiteX2" fmla="*/ 5986042 w 6522609"/>
              <a:gd name="connsiteY2" fmla="*/ 0 h 6761499"/>
              <a:gd name="connsiteX3" fmla="*/ 6522609 w 6522609"/>
              <a:gd name="connsiteY3" fmla="*/ 536567 h 6761499"/>
              <a:gd name="connsiteX4" fmla="*/ 6522609 w 6522609"/>
              <a:gd name="connsiteY4" fmla="*/ 5406841 h 6761499"/>
              <a:gd name="connsiteX5" fmla="*/ 5527998 w 6522609"/>
              <a:gd name="connsiteY5" fmla="*/ 6761499 h 676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22609" h="6761499">
                <a:moveTo>
                  <a:pt x="0" y="2702756"/>
                </a:moveTo>
                <a:lnTo>
                  <a:pt x="1984406" y="0"/>
                </a:lnTo>
                <a:lnTo>
                  <a:pt x="5986042" y="0"/>
                </a:lnTo>
                <a:cubicBezTo>
                  <a:pt x="6282380" y="0"/>
                  <a:pt x="6522609" y="240229"/>
                  <a:pt x="6522609" y="536567"/>
                </a:cubicBezTo>
                <a:lnTo>
                  <a:pt x="6522609" y="5406841"/>
                </a:lnTo>
                <a:lnTo>
                  <a:pt x="5527998" y="6761499"/>
                </a:lnTo>
                <a:close/>
              </a:path>
            </a:pathLst>
          </a:custGeom>
          <a:solidFill>
            <a:schemeClr val="accent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24C6AA6-BFA8-4688-82BE-E0771EEFC1F9}"/>
              </a:ext>
            </a:extLst>
          </p:cNvPr>
          <p:cNvSpPr/>
          <p:nvPr/>
        </p:nvSpPr>
        <p:spPr>
          <a:xfrm rot="3600000">
            <a:off x="-2359921" y="657404"/>
            <a:ext cx="8185615" cy="6109021"/>
          </a:xfrm>
          <a:custGeom>
            <a:avLst/>
            <a:gdLst>
              <a:gd name="connsiteX0" fmla="*/ 0 w 8147684"/>
              <a:gd name="connsiteY0" fmla="*/ 2707245 h 6136245"/>
              <a:gd name="connsiteX1" fmla="*/ 1563029 w 8147684"/>
              <a:gd name="connsiteY1" fmla="*/ 0 h 6136245"/>
              <a:gd name="connsiteX2" fmla="*/ 7611117 w 8147684"/>
              <a:gd name="connsiteY2" fmla="*/ 0 h 6136245"/>
              <a:gd name="connsiteX3" fmla="*/ 8147684 w 8147684"/>
              <a:gd name="connsiteY3" fmla="*/ 536567 h 6136245"/>
              <a:gd name="connsiteX4" fmla="*/ 8147684 w 8147684"/>
              <a:gd name="connsiteY4" fmla="*/ 2311043 h 6136245"/>
              <a:gd name="connsiteX5" fmla="*/ 5939202 w 8147684"/>
              <a:gd name="connsiteY5" fmla="*/ 6136245 h 6136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47684" h="6136245">
                <a:moveTo>
                  <a:pt x="0" y="2707245"/>
                </a:moveTo>
                <a:lnTo>
                  <a:pt x="1563029" y="0"/>
                </a:lnTo>
                <a:lnTo>
                  <a:pt x="7611117" y="0"/>
                </a:lnTo>
                <a:cubicBezTo>
                  <a:pt x="7907455" y="0"/>
                  <a:pt x="8147684" y="240229"/>
                  <a:pt x="8147684" y="536567"/>
                </a:cubicBezTo>
                <a:lnTo>
                  <a:pt x="8147684" y="2311043"/>
                </a:lnTo>
                <a:lnTo>
                  <a:pt x="5939202" y="6136245"/>
                </a:lnTo>
                <a:close/>
              </a:path>
            </a:pathLst>
          </a:custGeom>
          <a:solidFill>
            <a:srgbClr val="06AB9A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737C8-4FAF-C925-BFA2-858129746873}"/>
              </a:ext>
            </a:extLst>
          </p:cNvPr>
          <p:cNvSpPr txBox="1"/>
          <p:nvPr/>
        </p:nvSpPr>
        <p:spPr>
          <a:xfrm>
            <a:off x="-15278" y="2850140"/>
            <a:ext cx="46934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6600" b="1">
                <a:solidFill>
                  <a:schemeClr val="bg1"/>
                </a:solidFill>
                <a:latin typeface="Segoe UI"/>
              </a:rPr>
              <a:t>Python Chatbot</a:t>
            </a:r>
          </a:p>
        </p:txBody>
      </p:sp>
      <p:pic>
        <p:nvPicPr>
          <p:cNvPr id="11" name="Picture 10" descr="A cartoon of a robot&#10;&#10;Description automatically generated">
            <a:extLst>
              <a:ext uri="{FF2B5EF4-FFF2-40B4-BE49-F238E27FC236}">
                <a16:creationId xmlns:a16="http://schemas.microsoft.com/office/drawing/2014/main" id="{7B996425-3002-18C9-C275-05150B18CA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54" y="379316"/>
            <a:ext cx="5988242" cy="59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81BED54-6F53-4BDB-A5C3-2FF2FEB9549B}"/>
              </a:ext>
            </a:extLst>
          </p:cNvPr>
          <p:cNvSpPr/>
          <p:nvPr/>
        </p:nvSpPr>
        <p:spPr>
          <a:xfrm>
            <a:off x="5826950" y="19253"/>
            <a:ext cx="7080053" cy="6422903"/>
          </a:xfrm>
          <a:custGeom>
            <a:avLst/>
            <a:gdLst>
              <a:gd name="connsiteX0" fmla="*/ 1773859 w 6857025"/>
              <a:gd name="connsiteY0" fmla="*/ 0 h 6311630"/>
              <a:gd name="connsiteX1" fmla="*/ 6857025 w 6857025"/>
              <a:gd name="connsiteY1" fmla="*/ 0 h 6311630"/>
              <a:gd name="connsiteX2" fmla="*/ 6857025 w 6857025"/>
              <a:gd name="connsiteY2" fmla="*/ 6199875 h 6311630"/>
              <a:gd name="connsiteX3" fmla="*/ 6745850 w 6857025"/>
              <a:gd name="connsiteY3" fmla="*/ 6243657 h 6311630"/>
              <a:gd name="connsiteX4" fmla="*/ 6209324 w 6857025"/>
              <a:gd name="connsiteY4" fmla="*/ 6286500 h 6311630"/>
              <a:gd name="connsiteX5" fmla="*/ 4590074 w 6857025"/>
              <a:gd name="connsiteY5" fmla="*/ 4933950 h 6311630"/>
              <a:gd name="connsiteX6" fmla="*/ 1732574 w 6857025"/>
              <a:gd name="connsiteY6" fmla="*/ 4953000 h 6311630"/>
              <a:gd name="connsiteX7" fmla="*/ 1313474 w 6857025"/>
              <a:gd name="connsiteY7" fmla="*/ 3028950 h 6311630"/>
              <a:gd name="connsiteX8" fmla="*/ 208574 w 6857025"/>
              <a:gd name="connsiteY8" fmla="*/ 2305050 h 6311630"/>
              <a:gd name="connsiteX9" fmla="*/ 189524 w 6857025"/>
              <a:gd name="connsiteY9" fmla="*/ 1162050 h 6311630"/>
              <a:gd name="connsiteX10" fmla="*/ 1580174 w 6857025"/>
              <a:gd name="connsiteY10" fmla="*/ 209550 h 6311630"/>
              <a:gd name="connsiteX11" fmla="*/ 1773651 w 6857025"/>
              <a:gd name="connsiteY11" fmla="*/ 298 h 6311630"/>
              <a:gd name="connsiteX0" fmla="*/ 1773859 w 6857025"/>
              <a:gd name="connsiteY0" fmla="*/ 0 h 6311630"/>
              <a:gd name="connsiteX1" fmla="*/ 6857025 w 6857025"/>
              <a:gd name="connsiteY1" fmla="*/ 0 h 6311630"/>
              <a:gd name="connsiteX2" fmla="*/ 6857025 w 6857025"/>
              <a:gd name="connsiteY2" fmla="*/ 6199875 h 6311630"/>
              <a:gd name="connsiteX3" fmla="*/ 6745850 w 6857025"/>
              <a:gd name="connsiteY3" fmla="*/ 6243657 h 6311630"/>
              <a:gd name="connsiteX4" fmla="*/ 6209324 w 6857025"/>
              <a:gd name="connsiteY4" fmla="*/ 6286500 h 6311630"/>
              <a:gd name="connsiteX5" fmla="*/ 4590074 w 6857025"/>
              <a:gd name="connsiteY5" fmla="*/ 4933950 h 6311630"/>
              <a:gd name="connsiteX6" fmla="*/ 1542074 w 6857025"/>
              <a:gd name="connsiteY6" fmla="*/ 5162550 h 6311630"/>
              <a:gd name="connsiteX7" fmla="*/ 1313474 w 6857025"/>
              <a:gd name="connsiteY7" fmla="*/ 3028950 h 6311630"/>
              <a:gd name="connsiteX8" fmla="*/ 208574 w 6857025"/>
              <a:gd name="connsiteY8" fmla="*/ 2305050 h 6311630"/>
              <a:gd name="connsiteX9" fmla="*/ 189524 w 6857025"/>
              <a:gd name="connsiteY9" fmla="*/ 1162050 h 6311630"/>
              <a:gd name="connsiteX10" fmla="*/ 1580174 w 6857025"/>
              <a:gd name="connsiteY10" fmla="*/ 209550 h 6311630"/>
              <a:gd name="connsiteX11" fmla="*/ 1773651 w 6857025"/>
              <a:gd name="connsiteY11" fmla="*/ 298 h 6311630"/>
              <a:gd name="connsiteX12" fmla="*/ 1773859 w 6857025"/>
              <a:gd name="connsiteY12" fmla="*/ 0 h 6311630"/>
              <a:gd name="connsiteX0" fmla="*/ 1919327 w 7002493"/>
              <a:gd name="connsiteY0" fmla="*/ 0 h 6311630"/>
              <a:gd name="connsiteX1" fmla="*/ 7002493 w 7002493"/>
              <a:gd name="connsiteY1" fmla="*/ 0 h 6311630"/>
              <a:gd name="connsiteX2" fmla="*/ 7002493 w 7002493"/>
              <a:gd name="connsiteY2" fmla="*/ 6199875 h 6311630"/>
              <a:gd name="connsiteX3" fmla="*/ 6891318 w 7002493"/>
              <a:gd name="connsiteY3" fmla="*/ 6243657 h 6311630"/>
              <a:gd name="connsiteX4" fmla="*/ 6354792 w 7002493"/>
              <a:gd name="connsiteY4" fmla="*/ 6286500 h 6311630"/>
              <a:gd name="connsiteX5" fmla="*/ 4735542 w 7002493"/>
              <a:gd name="connsiteY5" fmla="*/ 4933950 h 6311630"/>
              <a:gd name="connsiteX6" fmla="*/ 1687542 w 7002493"/>
              <a:gd name="connsiteY6" fmla="*/ 5162550 h 6311630"/>
              <a:gd name="connsiteX7" fmla="*/ 1458942 w 7002493"/>
              <a:gd name="connsiteY7" fmla="*/ 3028950 h 6311630"/>
              <a:gd name="connsiteX8" fmla="*/ 354042 w 7002493"/>
              <a:gd name="connsiteY8" fmla="*/ 2305050 h 6311630"/>
              <a:gd name="connsiteX9" fmla="*/ 87342 w 7002493"/>
              <a:gd name="connsiteY9" fmla="*/ 1143000 h 6311630"/>
              <a:gd name="connsiteX10" fmla="*/ 1725642 w 7002493"/>
              <a:gd name="connsiteY10" fmla="*/ 209550 h 6311630"/>
              <a:gd name="connsiteX11" fmla="*/ 1919119 w 7002493"/>
              <a:gd name="connsiteY11" fmla="*/ 298 h 6311630"/>
              <a:gd name="connsiteX12" fmla="*/ 1919327 w 7002493"/>
              <a:gd name="connsiteY12" fmla="*/ 0 h 6311630"/>
              <a:gd name="connsiteX0" fmla="*/ 1977511 w 7060677"/>
              <a:gd name="connsiteY0" fmla="*/ 0 h 6311630"/>
              <a:gd name="connsiteX1" fmla="*/ 7060677 w 7060677"/>
              <a:gd name="connsiteY1" fmla="*/ 0 h 6311630"/>
              <a:gd name="connsiteX2" fmla="*/ 7060677 w 7060677"/>
              <a:gd name="connsiteY2" fmla="*/ 6199875 h 6311630"/>
              <a:gd name="connsiteX3" fmla="*/ 6949502 w 7060677"/>
              <a:gd name="connsiteY3" fmla="*/ 6243657 h 6311630"/>
              <a:gd name="connsiteX4" fmla="*/ 6412976 w 7060677"/>
              <a:gd name="connsiteY4" fmla="*/ 6286500 h 6311630"/>
              <a:gd name="connsiteX5" fmla="*/ 4793726 w 7060677"/>
              <a:gd name="connsiteY5" fmla="*/ 4933950 h 6311630"/>
              <a:gd name="connsiteX6" fmla="*/ 1745726 w 7060677"/>
              <a:gd name="connsiteY6" fmla="*/ 5162550 h 6311630"/>
              <a:gd name="connsiteX7" fmla="*/ 1517126 w 7060677"/>
              <a:gd name="connsiteY7" fmla="*/ 3028950 h 6311630"/>
              <a:gd name="connsiteX8" fmla="*/ 202676 w 7060677"/>
              <a:gd name="connsiteY8" fmla="*/ 2362200 h 6311630"/>
              <a:gd name="connsiteX9" fmla="*/ 145526 w 7060677"/>
              <a:gd name="connsiteY9" fmla="*/ 1143000 h 6311630"/>
              <a:gd name="connsiteX10" fmla="*/ 1783826 w 7060677"/>
              <a:gd name="connsiteY10" fmla="*/ 209550 h 6311630"/>
              <a:gd name="connsiteX11" fmla="*/ 1977303 w 7060677"/>
              <a:gd name="connsiteY11" fmla="*/ 298 h 6311630"/>
              <a:gd name="connsiteX12" fmla="*/ 1977511 w 7060677"/>
              <a:gd name="connsiteY12" fmla="*/ 0 h 6311630"/>
              <a:gd name="connsiteX0" fmla="*/ 1977511 w 7060677"/>
              <a:gd name="connsiteY0" fmla="*/ 0 h 6311630"/>
              <a:gd name="connsiteX1" fmla="*/ 7060677 w 7060677"/>
              <a:gd name="connsiteY1" fmla="*/ 0 h 6311630"/>
              <a:gd name="connsiteX2" fmla="*/ 7060677 w 7060677"/>
              <a:gd name="connsiteY2" fmla="*/ 6199875 h 6311630"/>
              <a:gd name="connsiteX3" fmla="*/ 6949502 w 7060677"/>
              <a:gd name="connsiteY3" fmla="*/ 6243657 h 6311630"/>
              <a:gd name="connsiteX4" fmla="*/ 6412976 w 7060677"/>
              <a:gd name="connsiteY4" fmla="*/ 6286500 h 6311630"/>
              <a:gd name="connsiteX5" fmla="*/ 4793726 w 7060677"/>
              <a:gd name="connsiteY5" fmla="*/ 4933950 h 6311630"/>
              <a:gd name="connsiteX6" fmla="*/ 1745726 w 7060677"/>
              <a:gd name="connsiteY6" fmla="*/ 5162550 h 6311630"/>
              <a:gd name="connsiteX7" fmla="*/ 1517126 w 7060677"/>
              <a:gd name="connsiteY7" fmla="*/ 3028950 h 6311630"/>
              <a:gd name="connsiteX8" fmla="*/ 202676 w 7060677"/>
              <a:gd name="connsiteY8" fmla="*/ 2286000 h 6311630"/>
              <a:gd name="connsiteX9" fmla="*/ 145526 w 7060677"/>
              <a:gd name="connsiteY9" fmla="*/ 1143000 h 6311630"/>
              <a:gd name="connsiteX10" fmla="*/ 1783826 w 7060677"/>
              <a:gd name="connsiteY10" fmla="*/ 209550 h 6311630"/>
              <a:gd name="connsiteX11" fmla="*/ 1977303 w 7060677"/>
              <a:gd name="connsiteY11" fmla="*/ 298 h 6311630"/>
              <a:gd name="connsiteX12" fmla="*/ 1977511 w 7060677"/>
              <a:gd name="connsiteY12" fmla="*/ 0 h 6311630"/>
              <a:gd name="connsiteX0" fmla="*/ 1996887 w 7080053"/>
              <a:gd name="connsiteY0" fmla="*/ 0 h 6311630"/>
              <a:gd name="connsiteX1" fmla="*/ 7080053 w 7080053"/>
              <a:gd name="connsiteY1" fmla="*/ 0 h 6311630"/>
              <a:gd name="connsiteX2" fmla="*/ 7080053 w 7080053"/>
              <a:gd name="connsiteY2" fmla="*/ 6199875 h 6311630"/>
              <a:gd name="connsiteX3" fmla="*/ 6968878 w 7080053"/>
              <a:gd name="connsiteY3" fmla="*/ 6243657 h 6311630"/>
              <a:gd name="connsiteX4" fmla="*/ 6432352 w 7080053"/>
              <a:gd name="connsiteY4" fmla="*/ 6286500 h 6311630"/>
              <a:gd name="connsiteX5" fmla="*/ 4813102 w 7080053"/>
              <a:gd name="connsiteY5" fmla="*/ 4933950 h 6311630"/>
              <a:gd name="connsiteX6" fmla="*/ 1765102 w 7080053"/>
              <a:gd name="connsiteY6" fmla="*/ 5162550 h 6311630"/>
              <a:gd name="connsiteX7" fmla="*/ 1536502 w 7080053"/>
              <a:gd name="connsiteY7" fmla="*/ 3028950 h 6311630"/>
              <a:gd name="connsiteX8" fmla="*/ 222052 w 7080053"/>
              <a:gd name="connsiteY8" fmla="*/ 2286000 h 6311630"/>
              <a:gd name="connsiteX9" fmla="*/ 164902 w 7080053"/>
              <a:gd name="connsiteY9" fmla="*/ 1143000 h 6311630"/>
              <a:gd name="connsiteX10" fmla="*/ 1803202 w 7080053"/>
              <a:gd name="connsiteY10" fmla="*/ 209550 h 6311630"/>
              <a:gd name="connsiteX11" fmla="*/ 1996679 w 7080053"/>
              <a:gd name="connsiteY11" fmla="*/ 298 h 6311630"/>
              <a:gd name="connsiteX12" fmla="*/ 1996887 w 7080053"/>
              <a:gd name="connsiteY12" fmla="*/ 0 h 6311630"/>
              <a:gd name="connsiteX0" fmla="*/ 1996887 w 7080053"/>
              <a:gd name="connsiteY0" fmla="*/ 0 h 6399197"/>
              <a:gd name="connsiteX1" fmla="*/ 7080053 w 7080053"/>
              <a:gd name="connsiteY1" fmla="*/ 0 h 6399197"/>
              <a:gd name="connsiteX2" fmla="*/ 7080053 w 7080053"/>
              <a:gd name="connsiteY2" fmla="*/ 6199875 h 6399197"/>
              <a:gd name="connsiteX3" fmla="*/ 6968878 w 7080053"/>
              <a:gd name="connsiteY3" fmla="*/ 6243657 h 6399197"/>
              <a:gd name="connsiteX4" fmla="*/ 6267252 w 7080053"/>
              <a:gd name="connsiteY4" fmla="*/ 6388100 h 6399197"/>
              <a:gd name="connsiteX5" fmla="*/ 4813102 w 7080053"/>
              <a:gd name="connsiteY5" fmla="*/ 4933950 h 6399197"/>
              <a:gd name="connsiteX6" fmla="*/ 1765102 w 7080053"/>
              <a:gd name="connsiteY6" fmla="*/ 5162550 h 6399197"/>
              <a:gd name="connsiteX7" fmla="*/ 1536502 w 7080053"/>
              <a:gd name="connsiteY7" fmla="*/ 3028950 h 6399197"/>
              <a:gd name="connsiteX8" fmla="*/ 222052 w 7080053"/>
              <a:gd name="connsiteY8" fmla="*/ 2286000 h 6399197"/>
              <a:gd name="connsiteX9" fmla="*/ 164902 w 7080053"/>
              <a:gd name="connsiteY9" fmla="*/ 1143000 h 6399197"/>
              <a:gd name="connsiteX10" fmla="*/ 1803202 w 7080053"/>
              <a:gd name="connsiteY10" fmla="*/ 209550 h 6399197"/>
              <a:gd name="connsiteX11" fmla="*/ 1996679 w 7080053"/>
              <a:gd name="connsiteY11" fmla="*/ 298 h 6399197"/>
              <a:gd name="connsiteX12" fmla="*/ 1996887 w 7080053"/>
              <a:gd name="connsiteY12" fmla="*/ 0 h 6399197"/>
              <a:gd name="connsiteX0" fmla="*/ 1996887 w 7080053"/>
              <a:gd name="connsiteY0" fmla="*/ 0 h 6422903"/>
              <a:gd name="connsiteX1" fmla="*/ 7080053 w 7080053"/>
              <a:gd name="connsiteY1" fmla="*/ 0 h 6422903"/>
              <a:gd name="connsiteX2" fmla="*/ 7080053 w 7080053"/>
              <a:gd name="connsiteY2" fmla="*/ 6199875 h 6422903"/>
              <a:gd name="connsiteX3" fmla="*/ 6968878 w 7080053"/>
              <a:gd name="connsiteY3" fmla="*/ 6243657 h 6422903"/>
              <a:gd name="connsiteX4" fmla="*/ 6267252 w 7080053"/>
              <a:gd name="connsiteY4" fmla="*/ 6388100 h 6422903"/>
              <a:gd name="connsiteX5" fmla="*/ 4813102 w 7080053"/>
              <a:gd name="connsiteY5" fmla="*/ 4933950 h 6422903"/>
              <a:gd name="connsiteX6" fmla="*/ 1765102 w 7080053"/>
              <a:gd name="connsiteY6" fmla="*/ 5162550 h 6422903"/>
              <a:gd name="connsiteX7" fmla="*/ 1536502 w 7080053"/>
              <a:gd name="connsiteY7" fmla="*/ 3028950 h 6422903"/>
              <a:gd name="connsiteX8" fmla="*/ 222052 w 7080053"/>
              <a:gd name="connsiteY8" fmla="*/ 2286000 h 6422903"/>
              <a:gd name="connsiteX9" fmla="*/ 164902 w 7080053"/>
              <a:gd name="connsiteY9" fmla="*/ 1143000 h 6422903"/>
              <a:gd name="connsiteX10" fmla="*/ 1803202 w 7080053"/>
              <a:gd name="connsiteY10" fmla="*/ 209550 h 6422903"/>
              <a:gd name="connsiteX11" fmla="*/ 1996679 w 7080053"/>
              <a:gd name="connsiteY11" fmla="*/ 298 h 6422903"/>
              <a:gd name="connsiteX12" fmla="*/ 1996887 w 7080053"/>
              <a:gd name="connsiteY12" fmla="*/ 0 h 6422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80053" h="6422903">
                <a:moveTo>
                  <a:pt x="1996887" y="0"/>
                </a:moveTo>
                <a:lnTo>
                  <a:pt x="7080053" y="0"/>
                </a:lnTo>
                <a:lnTo>
                  <a:pt x="7080053" y="6199875"/>
                </a:lnTo>
                <a:lnTo>
                  <a:pt x="6968878" y="6243657"/>
                </a:lnTo>
                <a:cubicBezTo>
                  <a:pt x="6782559" y="6306522"/>
                  <a:pt x="6552605" y="6501607"/>
                  <a:pt x="6267252" y="6388100"/>
                </a:cubicBezTo>
                <a:cubicBezTo>
                  <a:pt x="5796998" y="6201044"/>
                  <a:pt x="5563460" y="5138208"/>
                  <a:pt x="4813102" y="4933950"/>
                </a:cubicBezTo>
                <a:cubicBezTo>
                  <a:pt x="4062744" y="4729692"/>
                  <a:pt x="2311202" y="5480050"/>
                  <a:pt x="1765102" y="5162550"/>
                </a:cubicBezTo>
                <a:cubicBezTo>
                  <a:pt x="1219002" y="4845050"/>
                  <a:pt x="1793677" y="3508375"/>
                  <a:pt x="1536502" y="3028950"/>
                </a:cubicBezTo>
                <a:cubicBezTo>
                  <a:pt x="1279327" y="2549525"/>
                  <a:pt x="507802" y="2657475"/>
                  <a:pt x="222052" y="2286000"/>
                </a:cubicBezTo>
                <a:cubicBezTo>
                  <a:pt x="-63698" y="1914525"/>
                  <a:pt x="-63698" y="1492250"/>
                  <a:pt x="164902" y="1143000"/>
                </a:cubicBezTo>
                <a:cubicBezTo>
                  <a:pt x="393502" y="793750"/>
                  <a:pt x="1488877" y="495300"/>
                  <a:pt x="1803202" y="209550"/>
                </a:cubicBezTo>
                <a:cubicBezTo>
                  <a:pt x="1881784" y="138113"/>
                  <a:pt x="1944688" y="68263"/>
                  <a:pt x="1996679" y="298"/>
                </a:cubicBezTo>
                <a:lnTo>
                  <a:pt x="19968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1" r="13791"/>
          <a:stretch>
            <a:fillRect/>
          </a:stretch>
        </p:blipFill>
        <p:spPr>
          <a:xfrm>
            <a:off x="6096000" y="-93669"/>
            <a:ext cx="6857026" cy="6311630"/>
          </a:xfrm>
        </p:spPr>
      </p:pic>
      <p:sp>
        <p:nvSpPr>
          <p:cNvPr id="3" name="Freeform 35">
            <a:extLst>
              <a:ext uri="{FF2B5EF4-FFF2-40B4-BE49-F238E27FC236}">
                <a16:creationId xmlns:a16="http://schemas.microsoft.com/office/drawing/2014/main" id="{ADCD5242-C61C-0CCE-3671-4FE8CBB09D30}"/>
              </a:ext>
            </a:extLst>
          </p:cNvPr>
          <p:cNvSpPr/>
          <p:nvPr/>
        </p:nvSpPr>
        <p:spPr>
          <a:xfrm>
            <a:off x="10801350" y="5715000"/>
            <a:ext cx="1390650" cy="1143000"/>
          </a:xfrm>
          <a:custGeom>
            <a:avLst/>
            <a:gdLst/>
            <a:ahLst/>
            <a:cxnLst/>
            <a:rect l="l" t="t" r="r" b="b"/>
            <a:pathLst>
              <a:path w="1028700" h="2420471">
                <a:moveTo>
                  <a:pt x="0" y="0"/>
                </a:moveTo>
                <a:lnTo>
                  <a:pt x="1028700" y="0"/>
                </a:lnTo>
                <a:lnTo>
                  <a:pt x="1028700" y="2420471"/>
                </a:lnTo>
                <a:lnTo>
                  <a:pt x="0" y="24204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sx="1000" sy="1000" algn="tl" rotWithShape="0">
              <a:schemeClr val="bg1"/>
            </a:outerShdw>
          </a:effectLst>
        </p:spPr>
        <p:txBody>
          <a:bodyPr/>
          <a:lstStyle/>
          <a:p>
            <a:endParaRPr lang="en-PK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DC0925-9B6F-46DD-BC46-437E817E20DD}"/>
              </a:ext>
            </a:extLst>
          </p:cNvPr>
          <p:cNvSpPr txBox="1"/>
          <p:nvPr/>
        </p:nvSpPr>
        <p:spPr>
          <a:xfrm>
            <a:off x="10836816" y="6502736"/>
            <a:ext cx="89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200" baseline="0" dirty="0">
                <a:latin typeface="Poppins" panose="00000500000000000000" pitchFamily="2" charset="0"/>
                <a:ea typeface="Roboto Black" panose="02000000000000000000" pitchFamily="2" charset="0"/>
                <a:cs typeface="Poppins" panose="00000500000000000000" pitchFamily="2" charset="0"/>
              </a:rPr>
              <a:t>PAGE</a:t>
            </a:r>
            <a:endParaRPr lang="en-PK" sz="1600" spc="200" baseline="0" dirty="0">
              <a:latin typeface="Poppins" panose="00000500000000000000" pitchFamily="2" charset="0"/>
              <a:ea typeface="Roboto Black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3C397E-4EB8-BFB6-4023-4E68FAAA5900}"/>
              </a:ext>
            </a:extLst>
          </p:cNvPr>
          <p:cNvSpPr/>
          <p:nvPr/>
        </p:nvSpPr>
        <p:spPr>
          <a:xfrm>
            <a:off x="11598819" y="6557750"/>
            <a:ext cx="36000" cy="216000"/>
          </a:xfrm>
          <a:prstGeom prst="rect">
            <a:avLst/>
          </a:prstGeom>
          <a:solidFill>
            <a:srgbClr val="07C5B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E44C665-21D9-64F5-6415-7C709B308449}"/>
              </a:ext>
            </a:extLst>
          </p:cNvPr>
          <p:cNvSpPr/>
          <p:nvPr/>
        </p:nvSpPr>
        <p:spPr>
          <a:xfrm>
            <a:off x="11561660" y="6509696"/>
            <a:ext cx="567330" cy="338554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fld id="{FF439014-E629-42E3-A58B-61A0F1C8CFFE}" type="slidenum">
              <a:rPr lang="es-SV" sz="1600" b="1" smtClean="0">
                <a:solidFill>
                  <a:schemeClr val="tx1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pPr algn="ctr"/>
              <a:t>10</a:t>
            </a:fld>
            <a:endParaRPr lang="en-US" sz="1600" b="1" dirty="0">
              <a:solidFill>
                <a:schemeClr val="tx1"/>
              </a:solidFill>
              <a:latin typeface="Poppins" panose="00000500000000000000" pitchFamily="2" charset="0"/>
              <a:ea typeface="Roboto Light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FE8C8-24D2-1C8B-E03E-6496BFD6A65E}"/>
              </a:ext>
            </a:extLst>
          </p:cNvPr>
          <p:cNvSpPr txBox="1"/>
          <p:nvPr/>
        </p:nvSpPr>
        <p:spPr>
          <a:xfrm>
            <a:off x="-407198" y="1337617"/>
            <a:ext cx="68542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3922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FE835A5-F348-C31C-BD2D-FBE0A0607297}"/>
              </a:ext>
            </a:extLst>
          </p:cNvPr>
          <p:cNvGrpSpPr/>
          <p:nvPr/>
        </p:nvGrpSpPr>
        <p:grpSpPr>
          <a:xfrm>
            <a:off x="5808473" y="850900"/>
            <a:ext cx="6383527" cy="5156200"/>
            <a:chOff x="5808473" y="1003300"/>
            <a:chExt cx="6383527" cy="5156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2407B1-5AC6-4618-B9B5-DBB330E5A619}"/>
                </a:ext>
              </a:extLst>
            </p:cNvPr>
            <p:cNvSpPr/>
            <p:nvPr/>
          </p:nvSpPr>
          <p:spPr>
            <a:xfrm>
              <a:off x="8220081" y="1003300"/>
              <a:ext cx="3971919" cy="5156200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  <a:alpha val="0"/>
                  </a:schemeClr>
                </a:gs>
                <a:gs pos="100000">
                  <a:schemeClr val="bg1">
                    <a:alpha val="71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539A3C71-DD0E-8AE7-FA25-8D80AD85C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75" b="7475"/>
            <a:stretch/>
          </p:blipFill>
          <p:spPr bwMode="auto">
            <a:xfrm>
              <a:off x="5808473" y="1453002"/>
              <a:ext cx="6383527" cy="4066117"/>
            </a:xfrm>
            <a:prstGeom prst="roundRect">
              <a:avLst>
                <a:gd name="adj" fmla="val 4907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C122B1-84CE-2FEB-3ACD-789CF8756B0C}"/>
              </a:ext>
            </a:extLst>
          </p:cNvPr>
          <p:cNvGrpSpPr/>
          <p:nvPr/>
        </p:nvGrpSpPr>
        <p:grpSpPr>
          <a:xfrm>
            <a:off x="436537" y="1441943"/>
            <a:ext cx="5371934" cy="4809388"/>
            <a:chOff x="436536" y="1543282"/>
            <a:chExt cx="4782833" cy="40024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4EBE42-1057-2161-2D90-35BB15A5DF09}"/>
                </a:ext>
              </a:extLst>
            </p:cNvPr>
            <p:cNvGrpSpPr/>
            <p:nvPr/>
          </p:nvGrpSpPr>
          <p:grpSpPr>
            <a:xfrm>
              <a:off x="436536" y="4990898"/>
              <a:ext cx="4670978" cy="554842"/>
              <a:chOff x="350072" y="4514575"/>
              <a:chExt cx="4670978" cy="554842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D870328-002B-A33A-1567-3FFF376122CF}"/>
                  </a:ext>
                </a:extLst>
              </p:cNvPr>
              <p:cNvSpPr/>
              <p:nvPr/>
            </p:nvSpPr>
            <p:spPr>
              <a:xfrm>
                <a:off x="350072" y="4514575"/>
                <a:ext cx="4670978" cy="554842"/>
              </a:xfrm>
              <a:prstGeom prst="roundRect">
                <a:avLst>
                  <a:gd name="adj" fmla="val 49087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" name="مربع نص 2">
                <a:extLst>
                  <a:ext uri="{FF2B5EF4-FFF2-40B4-BE49-F238E27FC236}">
                    <a16:creationId xmlns:a16="http://schemas.microsoft.com/office/drawing/2014/main" id="{6DC8116B-E521-A144-3781-B10181E31498}"/>
                  </a:ext>
                </a:extLst>
              </p:cNvPr>
              <p:cNvSpPr txBox="1"/>
              <p:nvPr/>
            </p:nvSpPr>
            <p:spPr>
              <a:xfrm>
                <a:off x="657697" y="4591941"/>
                <a:ext cx="4055728" cy="400110"/>
              </a:xfrm>
              <a:prstGeom prst="rect">
                <a:avLst/>
              </a:prstGeom>
              <a:noFill/>
              <a:ln>
                <a:noFill/>
                <a:miter lim="800000"/>
              </a:ln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1pPr>
                <a:lvl2pPr eaLnBrk="0" hangingPunct="0"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2pPr>
                <a:lvl3pPr eaLnBrk="0" hangingPunct="0"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3pPr>
                <a:lvl4pPr eaLnBrk="0" hangingPunct="0"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4pPr>
                <a:lvl5pPr eaLnBrk="0" hangingPunct="0"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00000"/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sz="2000" dirty="0">
                    <a:solidFill>
                      <a:schemeClr val="bg1"/>
                    </a:solidFill>
                    <a:latin typeface="Segoe UI"/>
                  </a:rPr>
                  <a:t>NATURAL LANGUAGE PROCESSING (NLP)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CC2507-E145-2A4D-6B0E-843852F5263D}"/>
                </a:ext>
              </a:extLst>
            </p:cNvPr>
            <p:cNvGrpSpPr/>
            <p:nvPr/>
          </p:nvGrpSpPr>
          <p:grpSpPr>
            <a:xfrm>
              <a:off x="522999" y="1543282"/>
              <a:ext cx="4696370" cy="2194696"/>
              <a:chOff x="522999" y="1444473"/>
              <a:chExt cx="4696370" cy="2194696"/>
            </a:xfrm>
          </p:grpSpPr>
          <p:sp>
            <p:nvSpPr>
              <p:cNvPr id="2" name="عنوان 1">
                <a:extLst>
                  <a:ext uri="{FF2B5EF4-FFF2-40B4-BE49-F238E27FC236}">
                    <a16:creationId xmlns:a16="http://schemas.microsoft.com/office/drawing/2014/main" id="{E000EE99-F21D-E221-2AB7-404E751752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001" y="1444473"/>
                <a:ext cx="4498049" cy="1171328"/>
              </a:xfrm>
              <a:ln cap="flat" algn="ctr">
                <a:miter lim="800000"/>
                <a:headEnd type="none" w="med" len="med"/>
                <a:tailEnd type="none" w="med" len="med"/>
              </a:ln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sz="3200" b="1" dirty="0">
                    <a:solidFill>
                      <a:schemeClr val="accent1"/>
                    </a:solidFill>
                    <a:latin typeface="Segoe UI"/>
                  </a:rPr>
                  <a:t>What Is a Python Chatbot?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FB76327-81B5-7D23-B9FA-D2DED63ED5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676" y="2716317"/>
                <a:ext cx="1809750" cy="0"/>
              </a:xfrm>
              <a:prstGeom prst="line">
                <a:avLst/>
              </a:prstGeom>
              <a:ln w="57150" cap="rnd">
                <a:gradFill flip="none" rotWithShape="1">
                  <a:gsLst>
                    <a:gs pos="100000">
                      <a:srgbClr val="8195AF">
                        <a:alpha val="0"/>
                      </a:srgbClr>
                    </a:gs>
                    <a:gs pos="0">
                      <a:schemeClr val="accent1"/>
                    </a:gs>
                    <a:gs pos="59000">
                      <a:schemeClr val="accent2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A4186B-1B19-C056-046F-9BB50163AB72}"/>
                  </a:ext>
                </a:extLst>
              </p:cNvPr>
              <p:cNvSpPr txBox="1"/>
              <p:nvPr/>
            </p:nvSpPr>
            <p:spPr>
              <a:xfrm>
                <a:off x="522999" y="2640234"/>
                <a:ext cx="4696370" cy="998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Python chatbot</a:t>
                </a:r>
                <a:r>
                  <a:rPr lang="en-US" dirty="0"/>
                  <a:t> is an AI-based conversational program built using </a:t>
                </a:r>
                <a:r>
                  <a:rPr lang="en-US" b="1" dirty="0"/>
                  <a:t>Natural Language Processing (NLP)</a:t>
                </a:r>
                <a:r>
                  <a:rPr lang="en-US" dirty="0"/>
                  <a:t> techniques to interact with users through text.</a:t>
                </a:r>
                <a:br>
                  <a:rPr lang="en-US" dirty="0"/>
                </a:br>
                <a:endParaRPr lang="en-US" dirty="0"/>
              </a:p>
            </p:txBody>
          </p:sp>
        </p:grp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FE2B47E-3BA0-248A-C660-B5F2517A6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1" y="4079109"/>
            <a:ext cx="527482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interaction: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User: Hi there!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Bot: Hi there, how can I help?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1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A428909F-1E40-4206-978C-39B4CD89D9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358" b="25358"/>
          <a:stretch/>
        </p:blipFill>
        <p:spPr>
          <a:xfrm>
            <a:off x="-14990" y="0"/>
            <a:ext cx="12195554" cy="3528670"/>
          </a:xfrm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A860DB87-869E-4224-9DE4-980587B1326F}"/>
              </a:ext>
            </a:extLst>
          </p:cNvPr>
          <p:cNvSpPr>
            <a:spLocks/>
          </p:cNvSpPr>
          <p:nvPr/>
        </p:nvSpPr>
        <p:spPr bwMode="auto">
          <a:xfrm>
            <a:off x="0" y="850172"/>
            <a:ext cx="12195554" cy="3255747"/>
          </a:xfrm>
          <a:custGeom>
            <a:avLst/>
            <a:gdLst>
              <a:gd name="T0" fmla="*/ 0 w 1627"/>
              <a:gd name="T1" fmla="*/ 0 h 705"/>
              <a:gd name="T2" fmla="*/ 0 w 1627"/>
              <a:gd name="T3" fmla="*/ 0 h 705"/>
              <a:gd name="T4" fmla="*/ 0 w 1627"/>
              <a:gd name="T5" fmla="*/ 628 h 705"/>
              <a:gd name="T6" fmla="*/ 411 w 1627"/>
              <a:gd name="T7" fmla="*/ 563 h 705"/>
              <a:gd name="T8" fmla="*/ 688 w 1627"/>
              <a:gd name="T9" fmla="*/ 276 h 705"/>
              <a:gd name="T10" fmla="*/ 1627 w 1627"/>
              <a:gd name="T11" fmla="*/ 705 h 705"/>
              <a:gd name="T12" fmla="*/ 1627 w 1627"/>
              <a:gd name="T13" fmla="*/ 580 h 705"/>
              <a:gd name="T14" fmla="*/ 682 w 1627"/>
              <a:gd name="T15" fmla="*/ 212 h 705"/>
              <a:gd name="T16" fmla="*/ 391 w 1627"/>
              <a:gd name="T17" fmla="*/ 492 h 705"/>
              <a:gd name="T18" fmla="*/ 0 w 1627"/>
              <a:gd name="T19" fmla="*/ 492 h 705"/>
              <a:gd name="T20" fmla="*/ 0 w 1627"/>
              <a:gd name="T21" fmla="*/ 492 h 705"/>
              <a:gd name="T22" fmla="*/ 0 w 1627"/>
              <a:gd name="T23" fmla="*/ 492 h 705"/>
              <a:gd name="T24" fmla="*/ 0 w 1627"/>
              <a:gd name="T25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27" h="705">
                <a:moveTo>
                  <a:pt x="0" y="0"/>
                </a:moveTo>
                <a:lnTo>
                  <a:pt x="0" y="0"/>
                </a:lnTo>
                <a:lnTo>
                  <a:pt x="0" y="628"/>
                </a:lnTo>
                <a:lnTo>
                  <a:pt x="411" y="563"/>
                </a:lnTo>
                <a:lnTo>
                  <a:pt x="688" y="276"/>
                </a:lnTo>
                <a:lnTo>
                  <a:pt x="1627" y="705"/>
                </a:lnTo>
                <a:lnTo>
                  <a:pt x="1627" y="580"/>
                </a:lnTo>
                <a:lnTo>
                  <a:pt x="682" y="212"/>
                </a:lnTo>
                <a:lnTo>
                  <a:pt x="391" y="492"/>
                </a:lnTo>
                <a:lnTo>
                  <a:pt x="0" y="492"/>
                </a:lnTo>
                <a:lnTo>
                  <a:pt x="0" y="492"/>
                </a:lnTo>
                <a:lnTo>
                  <a:pt x="0" y="492"/>
                </a:lnTo>
                <a:lnTo>
                  <a:pt x="0" y="0"/>
                </a:lnTo>
                <a:close/>
              </a:path>
            </a:pathLst>
          </a:custGeom>
          <a:solidFill>
            <a:srgbClr val="F4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BDE9F0F6-8ED4-4401-B983-67ABDDFDB488}"/>
              </a:ext>
            </a:extLst>
          </p:cNvPr>
          <p:cNvSpPr>
            <a:spLocks/>
          </p:cNvSpPr>
          <p:nvPr/>
        </p:nvSpPr>
        <p:spPr bwMode="auto">
          <a:xfrm>
            <a:off x="0" y="850172"/>
            <a:ext cx="12195554" cy="3255747"/>
          </a:xfrm>
          <a:custGeom>
            <a:avLst/>
            <a:gdLst>
              <a:gd name="T0" fmla="*/ 0 w 1627"/>
              <a:gd name="T1" fmla="*/ 0 h 705"/>
              <a:gd name="T2" fmla="*/ 0 w 1627"/>
              <a:gd name="T3" fmla="*/ 0 h 705"/>
              <a:gd name="T4" fmla="*/ 0 w 1627"/>
              <a:gd name="T5" fmla="*/ 628 h 705"/>
              <a:gd name="T6" fmla="*/ 411 w 1627"/>
              <a:gd name="T7" fmla="*/ 563 h 705"/>
              <a:gd name="T8" fmla="*/ 688 w 1627"/>
              <a:gd name="T9" fmla="*/ 276 h 705"/>
              <a:gd name="T10" fmla="*/ 1627 w 1627"/>
              <a:gd name="T11" fmla="*/ 705 h 705"/>
              <a:gd name="T12" fmla="*/ 1627 w 1627"/>
              <a:gd name="T13" fmla="*/ 580 h 705"/>
              <a:gd name="T14" fmla="*/ 682 w 1627"/>
              <a:gd name="T15" fmla="*/ 212 h 705"/>
              <a:gd name="T16" fmla="*/ 391 w 1627"/>
              <a:gd name="T17" fmla="*/ 492 h 705"/>
              <a:gd name="T18" fmla="*/ 0 w 1627"/>
              <a:gd name="T19" fmla="*/ 492 h 705"/>
              <a:gd name="T20" fmla="*/ 0 w 1627"/>
              <a:gd name="T21" fmla="*/ 492 h 705"/>
              <a:gd name="T22" fmla="*/ 0 w 1627"/>
              <a:gd name="T23" fmla="*/ 492 h 705"/>
              <a:gd name="T24" fmla="*/ 0 w 1627"/>
              <a:gd name="T25" fmla="*/ 0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27" h="705">
                <a:moveTo>
                  <a:pt x="0" y="0"/>
                </a:moveTo>
                <a:lnTo>
                  <a:pt x="0" y="0"/>
                </a:lnTo>
                <a:lnTo>
                  <a:pt x="0" y="628"/>
                </a:lnTo>
                <a:lnTo>
                  <a:pt x="411" y="563"/>
                </a:lnTo>
                <a:lnTo>
                  <a:pt x="688" y="276"/>
                </a:lnTo>
                <a:lnTo>
                  <a:pt x="1627" y="705"/>
                </a:lnTo>
                <a:lnTo>
                  <a:pt x="1627" y="580"/>
                </a:lnTo>
                <a:lnTo>
                  <a:pt x="682" y="212"/>
                </a:lnTo>
                <a:lnTo>
                  <a:pt x="391" y="492"/>
                </a:lnTo>
                <a:lnTo>
                  <a:pt x="0" y="492"/>
                </a:lnTo>
                <a:lnTo>
                  <a:pt x="0" y="492"/>
                </a:lnTo>
                <a:lnTo>
                  <a:pt x="0" y="49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17FD129D-D13F-4069-9609-B74D1C17907B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6476310" cy="3121821"/>
          </a:xfrm>
          <a:custGeom>
            <a:avLst/>
            <a:gdLst>
              <a:gd name="T0" fmla="*/ 864 w 864"/>
              <a:gd name="T1" fmla="*/ 0 h 676"/>
              <a:gd name="T2" fmla="*/ 0 w 864"/>
              <a:gd name="T3" fmla="*/ 0 h 676"/>
              <a:gd name="T4" fmla="*/ 0 w 864"/>
              <a:gd name="T5" fmla="*/ 676 h 676"/>
              <a:gd name="T6" fmla="*/ 184 w 864"/>
              <a:gd name="T7" fmla="*/ 676 h 676"/>
              <a:gd name="T8" fmla="*/ 864 w 864"/>
              <a:gd name="T9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676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8" name="Freeform 22">
            <a:extLst>
              <a:ext uri="{FF2B5EF4-FFF2-40B4-BE49-F238E27FC236}">
                <a16:creationId xmlns:a16="http://schemas.microsoft.com/office/drawing/2014/main" id="{1B677573-CC67-4583-AD0D-6A8357CF9A67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5202037" cy="3121821"/>
          </a:xfrm>
          <a:custGeom>
            <a:avLst/>
            <a:gdLst>
              <a:gd name="T0" fmla="*/ 694 w 694"/>
              <a:gd name="T1" fmla="*/ 0 h 676"/>
              <a:gd name="T2" fmla="*/ 0 w 694"/>
              <a:gd name="T3" fmla="*/ 0 h 676"/>
              <a:gd name="T4" fmla="*/ 0 w 694"/>
              <a:gd name="T5" fmla="*/ 676 h 676"/>
              <a:gd name="T6" fmla="*/ 694 w 694"/>
              <a:gd name="T7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4" h="676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9" name="Freeform 26">
            <a:extLst>
              <a:ext uri="{FF2B5EF4-FFF2-40B4-BE49-F238E27FC236}">
                <a16:creationId xmlns:a16="http://schemas.microsoft.com/office/drawing/2014/main" id="{EF6003D1-B60A-4A0A-871F-E7E27AED34E2}"/>
              </a:ext>
            </a:extLst>
          </p:cNvPr>
          <p:cNvSpPr>
            <a:spLocks/>
          </p:cNvSpPr>
          <p:nvPr/>
        </p:nvSpPr>
        <p:spPr bwMode="auto">
          <a:xfrm>
            <a:off x="4549906" y="1094929"/>
            <a:ext cx="7645644" cy="2068899"/>
          </a:xfrm>
          <a:custGeom>
            <a:avLst/>
            <a:gdLst>
              <a:gd name="T0" fmla="*/ 17 w 1020"/>
              <a:gd name="T1" fmla="*/ 0 h 448"/>
              <a:gd name="T2" fmla="*/ 0 w 1020"/>
              <a:gd name="T3" fmla="*/ 18 h 448"/>
              <a:gd name="T4" fmla="*/ 1020 w 1020"/>
              <a:gd name="T5" fmla="*/ 448 h 448"/>
              <a:gd name="T6" fmla="*/ 1019 w 1020"/>
              <a:gd name="T7" fmla="*/ 380 h 448"/>
              <a:gd name="T8" fmla="*/ 17 w 1020"/>
              <a:gd name="T9" fmla="*/ 0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0" h="448">
                <a:moveTo>
                  <a:pt x="17" y="0"/>
                </a:moveTo>
                <a:lnTo>
                  <a:pt x="0" y="18"/>
                </a:lnTo>
                <a:lnTo>
                  <a:pt x="1020" y="448"/>
                </a:lnTo>
                <a:lnTo>
                  <a:pt x="1019" y="38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7BF82A8C-DF5A-439F-A61D-57E5577A492E}"/>
              </a:ext>
            </a:extLst>
          </p:cNvPr>
          <p:cNvSpPr>
            <a:spLocks/>
          </p:cNvSpPr>
          <p:nvPr/>
        </p:nvSpPr>
        <p:spPr bwMode="auto">
          <a:xfrm>
            <a:off x="3635427" y="873261"/>
            <a:ext cx="1041908" cy="304793"/>
          </a:xfrm>
          <a:custGeom>
            <a:avLst/>
            <a:gdLst>
              <a:gd name="T0" fmla="*/ 15 w 139"/>
              <a:gd name="T1" fmla="*/ 0 h 66"/>
              <a:gd name="T2" fmla="*/ 0 w 139"/>
              <a:gd name="T3" fmla="*/ 15 h 66"/>
              <a:gd name="T4" fmla="*/ 122 w 139"/>
              <a:gd name="T5" fmla="*/ 66 h 66"/>
              <a:gd name="T6" fmla="*/ 139 w 139"/>
              <a:gd name="T7" fmla="*/ 48 h 66"/>
              <a:gd name="T8" fmla="*/ 15 w 139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66">
                <a:moveTo>
                  <a:pt x="15" y="0"/>
                </a:moveTo>
                <a:lnTo>
                  <a:pt x="0" y="15"/>
                </a:lnTo>
                <a:lnTo>
                  <a:pt x="122" y="66"/>
                </a:lnTo>
                <a:lnTo>
                  <a:pt x="139" y="48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DDDBA6-5BA5-46B2-B8DE-E0EDA32C3F1E}"/>
              </a:ext>
            </a:extLst>
          </p:cNvPr>
          <p:cNvSpPr>
            <a:spLocks/>
          </p:cNvSpPr>
          <p:nvPr/>
        </p:nvSpPr>
        <p:spPr bwMode="auto">
          <a:xfrm>
            <a:off x="3946" y="446"/>
            <a:ext cx="12191604" cy="3163382"/>
          </a:xfrm>
          <a:custGeom>
            <a:avLst/>
            <a:gdLst>
              <a:gd name="connsiteX0" fmla="*/ 0 w 24386383"/>
              <a:gd name="connsiteY0" fmla="*/ 0 h 10270475"/>
              <a:gd name="connsiteX1" fmla="*/ 7496698 w 24386383"/>
              <a:gd name="connsiteY1" fmla="*/ 2833751 h 10270475"/>
              <a:gd name="connsiteX2" fmla="*/ 7496701 w 24386383"/>
              <a:gd name="connsiteY2" fmla="*/ 2833748 h 10270475"/>
              <a:gd name="connsiteX3" fmla="*/ 9355887 w 24386383"/>
              <a:gd name="connsiteY3" fmla="*/ 3553431 h 10270475"/>
              <a:gd name="connsiteX4" fmla="*/ 9353805 w 24386383"/>
              <a:gd name="connsiteY4" fmla="*/ 3555636 h 10270475"/>
              <a:gd name="connsiteX5" fmla="*/ 24371389 w 24386383"/>
              <a:gd name="connsiteY5" fmla="*/ 9250924 h 10270475"/>
              <a:gd name="connsiteX6" fmla="*/ 24386383 w 24386383"/>
              <a:gd name="connsiteY6" fmla="*/ 10270475 h 10270475"/>
              <a:gd name="connsiteX7" fmla="*/ 9093105 w 24386383"/>
              <a:gd name="connsiteY7" fmla="*/ 3823313 h 10270475"/>
              <a:gd name="connsiteX8" fmla="*/ 9095340 w 24386383"/>
              <a:gd name="connsiteY8" fmla="*/ 3820946 h 10270475"/>
              <a:gd name="connsiteX9" fmla="*/ 7271808 w 24386383"/>
              <a:gd name="connsiteY9" fmla="*/ 3058652 h 10270475"/>
              <a:gd name="connsiteX10" fmla="*/ 7271805 w 24386383"/>
              <a:gd name="connsiteY10" fmla="*/ 3058655 h 1027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86383" h="10270475">
                <a:moveTo>
                  <a:pt x="0" y="0"/>
                </a:moveTo>
                <a:lnTo>
                  <a:pt x="7496698" y="2833751"/>
                </a:lnTo>
                <a:lnTo>
                  <a:pt x="7496701" y="2833748"/>
                </a:lnTo>
                <a:lnTo>
                  <a:pt x="9355887" y="3553431"/>
                </a:lnTo>
                <a:lnTo>
                  <a:pt x="9353805" y="3555636"/>
                </a:lnTo>
                <a:lnTo>
                  <a:pt x="24371389" y="9250924"/>
                </a:lnTo>
                <a:lnTo>
                  <a:pt x="24386383" y="10270475"/>
                </a:lnTo>
                <a:lnTo>
                  <a:pt x="9093105" y="3823313"/>
                </a:lnTo>
                <a:lnTo>
                  <a:pt x="9095340" y="3820946"/>
                </a:lnTo>
                <a:lnTo>
                  <a:pt x="7271808" y="3058652"/>
                </a:lnTo>
                <a:lnTo>
                  <a:pt x="7271805" y="3058655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900"/>
          </a:p>
        </p:txBody>
      </p:sp>
      <p:sp>
        <p:nvSpPr>
          <p:cNvPr id="12" name="Freeform 30">
            <a:extLst>
              <a:ext uri="{FF2B5EF4-FFF2-40B4-BE49-F238E27FC236}">
                <a16:creationId xmlns:a16="http://schemas.microsoft.com/office/drawing/2014/main" id="{BD1C1230-D80C-4035-B25A-05AF439C7600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3747865" cy="942088"/>
          </a:xfrm>
          <a:custGeom>
            <a:avLst/>
            <a:gdLst>
              <a:gd name="T0" fmla="*/ 0 w 500"/>
              <a:gd name="T1" fmla="*/ 0 h 204"/>
              <a:gd name="T2" fmla="*/ 485 w 500"/>
              <a:gd name="T3" fmla="*/ 204 h 204"/>
              <a:gd name="T4" fmla="*/ 500 w 500"/>
              <a:gd name="T5" fmla="*/ 189 h 204"/>
              <a:gd name="T6" fmla="*/ 0 w 500"/>
              <a:gd name="T7" fmla="*/ 0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0" h="204">
                <a:moveTo>
                  <a:pt x="0" y="0"/>
                </a:moveTo>
                <a:lnTo>
                  <a:pt x="485" y="204"/>
                </a:lnTo>
                <a:lnTo>
                  <a:pt x="500" y="1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715090F2-7187-4067-80D1-75243B85F6FC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12188056" cy="2849355"/>
          </a:xfrm>
          <a:custGeom>
            <a:avLst/>
            <a:gdLst>
              <a:gd name="T0" fmla="*/ 1626 w 1626"/>
              <a:gd name="T1" fmla="*/ 617 h 617"/>
              <a:gd name="T2" fmla="*/ 1626 w 1626"/>
              <a:gd name="T3" fmla="*/ 0 h 617"/>
              <a:gd name="T4" fmla="*/ 0 w 1626"/>
              <a:gd name="T5" fmla="*/ 0 h 617"/>
              <a:gd name="T6" fmla="*/ 1626 w 1626"/>
              <a:gd name="T7" fmla="*/ 617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6" h="617">
                <a:moveTo>
                  <a:pt x="1626" y="617"/>
                </a:moveTo>
                <a:lnTo>
                  <a:pt x="1626" y="0"/>
                </a:lnTo>
                <a:lnTo>
                  <a:pt x="0" y="0"/>
                </a:lnTo>
                <a:lnTo>
                  <a:pt x="1626" y="617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32">
            <a:extLst>
              <a:ext uri="{FF2B5EF4-FFF2-40B4-BE49-F238E27FC236}">
                <a16:creationId xmlns:a16="http://schemas.microsoft.com/office/drawing/2014/main" id="{6AFE967E-A99E-43E0-806F-E1F89B460174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12188056" cy="1736397"/>
          </a:xfrm>
          <a:custGeom>
            <a:avLst/>
            <a:gdLst>
              <a:gd name="T0" fmla="*/ 1626 w 1626"/>
              <a:gd name="T1" fmla="*/ 0 h 376"/>
              <a:gd name="T2" fmla="*/ 0 w 1626"/>
              <a:gd name="T3" fmla="*/ 0 h 376"/>
              <a:gd name="T4" fmla="*/ 1626 w 1626"/>
              <a:gd name="T5" fmla="*/ 376 h 376"/>
              <a:gd name="T6" fmla="*/ 1626 w 1626"/>
              <a:gd name="T7" fmla="*/ 0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6" h="376">
                <a:moveTo>
                  <a:pt x="1626" y="0"/>
                </a:moveTo>
                <a:lnTo>
                  <a:pt x="0" y="0"/>
                </a:lnTo>
                <a:lnTo>
                  <a:pt x="1626" y="376"/>
                </a:lnTo>
                <a:lnTo>
                  <a:pt x="162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2700000" scaled="0"/>
          </a:gra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413A7F26-5033-40A2-A7B3-192F71224B52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6476310" cy="3121821"/>
          </a:xfrm>
          <a:custGeom>
            <a:avLst/>
            <a:gdLst>
              <a:gd name="T0" fmla="*/ 864 w 864"/>
              <a:gd name="T1" fmla="*/ 0 h 676"/>
              <a:gd name="T2" fmla="*/ 0 w 864"/>
              <a:gd name="T3" fmla="*/ 0 h 676"/>
              <a:gd name="T4" fmla="*/ 0 w 864"/>
              <a:gd name="T5" fmla="*/ 676 h 676"/>
              <a:gd name="T6" fmla="*/ 184 w 864"/>
              <a:gd name="T7" fmla="*/ 676 h 676"/>
              <a:gd name="T8" fmla="*/ 864 w 864"/>
              <a:gd name="T9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4" h="676">
                <a:moveTo>
                  <a:pt x="864" y="0"/>
                </a:moveTo>
                <a:lnTo>
                  <a:pt x="0" y="0"/>
                </a:lnTo>
                <a:lnTo>
                  <a:pt x="0" y="676"/>
                </a:lnTo>
                <a:lnTo>
                  <a:pt x="184" y="676"/>
                </a:lnTo>
                <a:lnTo>
                  <a:pt x="864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7" name="Freeform 21">
            <a:extLst>
              <a:ext uri="{FF2B5EF4-FFF2-40B4-BE49-F238E27FC236}">
                <a16:creationId xmlns:a16="http://schemas.microsoft.com/office/drawing/2014/main" id="{64DD24C8-C152-4897-A887-6F4696EE588B}"/>
              </a:ext>
            </a:extLst>
          </p:cNvPr>
          <p:cNvSpPr>
            <a:spLocks/>
          </p:cNvSpPr>
          <p:nvPr/>
        </p:nvSpPr>
        <p:spPr bwMode="auto">
          <a:xfrm>
            <a:off x="0" y="446"/>
            <a:ext cx="5202037" cy="3121821"/>
          </a:xfrm>
          <a:custGeom>
            <a:avLst/>
            <a:gdLst>
              <a:gd name="T0" fmla="*/ 694 w 694"/>
              <a:gd name="T1" fmla="*/ 0 h 676"/>
              <a:gd name="T2" fmla="*/ 0 w 694"/>
              <a:gd name="T3" fmla="*/ 0 h 676"/>
              <a:gd name="T4" fmla="*/ 0 w 694"/>
              <a:gd name="T5" fmla="*/ 676 h 676"/>
              <a:gd name="T6" fmla="*/ 694 w 694"/>
              <a:gd name="T7" fmla="*/ 0 h 6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4" h="676">
                <a:moveTo>
                  <a:pt x="694" y="0"/>
                </a:moveTo>
                <a:lnTo>
                  <a:pt x="0" y="0"/>
                </a:lnTo>
                <a:lnTo>
                  <a:pt x="0" y="676"/>
                </a:lnTo>
                <a:lnTo>
                  <a:pt x="694" y="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6E278-F46D-4FD4-8EE6-1ED62133EB52}"/>
              </a:ext>
            </a:extLst>
          </p:cNvPr>
          <p:cNvSpPr txBox="1"/>
          <p:nvPr/>
        </p:nvSpPr>
        <p:spPr>
          <a:xfrm>
            <a:off x="3456728" y="2555949"/>
            <a:ext cx="4612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200" b="1">
                <a:solidFill>
                  <a:schemeClr val="accent1"/>
                </a:solidFill>
                <a:latin typeface="Segoe UI"/>
              </a:rPr>
              <a:t>Functionality of the Python Chatbot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1EB3B-6A36-8152-6BEB-22AAA1365E50}"/>
              </a:ext>
            </a:extLst>
          </p:cNvPr>
          <p:cNvGrpSpPr/>
          <p:nvPr/>
        </p:nvGrpSpPr>
        <p:grpSpPr>
          <a:xfrm>
            <a:off x="615931" y="4060208"/>
            <a:ext cx="10943478" cy="2388346"/>
            <a:chOff x="522023" y="4060208"/>
            <a:chExt cx="10943478" cy="238834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4552738-96DF-F62F-0159-70D3ED6082FC}"/>
                </a:ext>
              </a:extLst>
            </p:cNvPr>
            <p:cNvGrpSpPr/>
            <p:nvPr/>
          </p:nvGrpSpPr>
          <p:grpSpPr>
            <a:xfrm>
              <a:off x="522023" y="4060208"/>
              <a:ext cx="3474551" cy="2388346"/>
              <a:chOff x="638142" y="4060208"/>
              <a:chExt cx="3474551" cy="2388346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3B30E6B-5720-469A-898E-B81B43BC41DD}"/>
                  </a:ext>
                </a:extLst>
              </p:cNvPr>
              <p:cNvSpPr/>
              <p:nvPr/>
            </p:nvSpPr>
            <p:spPr>
              <a:xfrm>
                <a:off x="638142" y="4346673"/>
                <a:ext cx="3474551" cy="2101881"/>
              </a:xfrm>
              <a:prstGeom prst="roundRect">
                <a:avLst>
                  <a:gd name="adj" fmla="val 1067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AEC2555-1DBA-9063-1836-DCE932529E80}"/>
                  </a:ext>
                </a:extLst>
              </p:cNvPr>
              <p:cNvGrpSpPr/>
              <p:nvPr/>
            </p:nvGrpSpPr>
            <p:grpSpPr>
              <a:xfrm>
                <a:off x="699773" y="4060208"/>
                <a:ext cx="790761" cy="855808"/>
                <a:chOff x="699773" y="4060208"/>
                <a:chExt cx="790761" cy="855808"/>
              </a:xfrm>
            </p:grpSpPr>
            <p:sp>
              <p:nvSpPr>
                <p:cNvPr id="35" name="AutoShape 2">
                  <a:extLst>
                    <a:ext uri="{FF2B5EF4-FFF2-40B4-BE49-F238E27FC236}">
                      <a16:creationId xmlns:a16="http://schemas.microsoft.com/office/drawing/2014/main" id="{43C4B629-9361-4E0D-A379-D0874F4B48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773" y="4060208"/>
                  <a:ext cx="790761" cy="85580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gradFill flip="none" rotWithShape="1"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AutoShape 2">
                  <a:extLst>
                    <a:ext uri="{FF2B5EF4-FFF2-40B4-BE49-F238E27FC236}">
                      <a16:creationId xmlns:a16="http://schemas.microsoft.com/office/drawing/2014/main" id="{0370DD95-9AA9-4B6E-AE08-BED47FA7D8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083" y="4180675"/>
                  <a:ext cx="568140" cy="61487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B688711-36A8-40DB-93F7-EA311F4248E6}"/>
                    </a:ext>
                  </a:extLst>
                </p:cNvPr>
                <p:cNvSpPr txBox="1"/>
                <p:nvPr/>
              </p:nvSpPr>
              <p:spPr>
                <a:xfrm>
                  <a:off x="826490" y="4257280"/>
                  <a:ext cx="5373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sz="2400" b="1" dirty="0">
                      <a:solidFill>
                        <a:schemeClr val="tx1"/>
                      </a:solidFill>
                      <a:latin typeface="Segoe UI"/>
                    </a:rPr>
                    <a:t>01</a:t>
                  </a:r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403EB5-73D6-C012-5E39-4A1595CB03B0}"/>
                </a:ext>
              </a:extLst>
            </p:cNvPr>
            <p:cNvGrpSpPr/>
            <p:nvPr/>
          </p:nvGrpSpPr>
          <p:grpSpPr>
            <a:xfrm>
              <a:off x="4256486" y="4060208"/>
              <a:ext cx="3474551" cy="2388346"/>
              <a:chOff x="4314546" y="4060208"/>
              <a:chExt cx="3474551" cy="238834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79E69BB-DE4D-90D8-182B-4D3F34D2CBBF}"/>
                  </a:ext>
                </a:extLst>
              </p:cNvPr>
              <p:cNvSpPr/>
              <p:nvPr/>
            </p:nvSpPr>
            <p:spPr>
              <a:xfrm>
                <a:off x="4314546" y="4346673"/>
                <a:ext cx="3474551" cy="2101881"/>
              </a:xfrm>
              <a:prstGeom prst="roundRect">
                <a:avLst>
                  <a:gd name="adj" fmla="val 1067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103BC81-26B2-A120-5F50-2118727A5783}"/>
                  </a:ext>
                </a:extLst>
              </p:cNvPr>
              <p:cNvGrpSpPr/>
              <p:nvPr/>
            </p:nvGrpSpPr>
            <p:grpSpPr>
              <a:xfrm>
                <a:off x="4376177" y="4060208"/>
                <a:ext cx="790761" cy="855808"/>
                <a:chOff x="4376177" y="4060208"/>
                <a:chExt cx="790761" cy="855808"/>
              </a:xfrm>
            </p:grpSpPr>
            <p:sp>
              <p:nvSpPr>
                <p:cNvPr id="21" name="AutoShape 2">
                  <a:extLst>
                    <a:ext uri="{FF2B5EF4-FFF2-40B4-BE49-F238E27FC236}">
                      <a16:creationId xmlns:a16="http://schemas.microsoft.com/office/drawing/2014/main" id="{1853C94A-DEAC-E71B-7DE0-BD4FD9217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6177" y="4060208"/>
                  <a:ext cx="790761" cy="85580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gradFill flip="none" rotWithShape="1"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2" name="AutoShape 2">
                  <a:extLst>
                    <a:ext uri="{FF2B5EF4-FFF2-40B4-BE49-F238E27FC236}">
                      <a16:creationId xmlns:a16="http://schemas.microsoft.com/office/drawing/2014/main" id="{E2BC53A3-8C4A-3B89-308C-9B05CDEBA0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87487" y="4180675"/>
                  <a:ext cx="568140" cy="61487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806F2F2-7823-236E-9222-ED33F0AC9E14}"/>
                    </a:ext>
                  </a:extLst>
                </p:cNvPr>
                <p:cNvSpPr txBox="1"/>
                <p:nvPr/>
              </p:nvSpPr>
              <p:spPr>
                <a:xfrm>
                  <a:off x="4502894" y="4257280"/>
                  <a:ext cx="5373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sz="2400" b="1">
                      <a:solidFill>
                        <a:schemeClr val="tx1"/>
                      </a:solidFill>
                      <a:latin typeface="Segoe UI"/>
                    </a:rPr>
                    <a:t>02</a:t>
                  </a: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98BD1EE-CF07-CF65-C700-54F4E7167CB3}"/>
                </a:ext>
              </a:extLst>
            </p:cNvPr>
            <p:cNvGrpSpPr/>
            <p:nvPr/>
          </p:nvGrpSpPr>
          <p:grpSpPr>
            <a:xfrm>
              <a:off x="7990950" y="4060208"/>
              <a:ext cx="3474551" cy="2388346"/>
              <a:chOff x="7990950" y="4060208"/>
              <a:chExt cx="3474551" cy="2388346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67F09DE-3352-C5D0-468B-FD40BA9B3759}"/>
                  </a:ext>
                </a:extLst>
              </p:cNvPr>
              <p:cNvSpPr/>
              <p:nvPr/>
            </p:nvSpPr>
            <p:spPr>
              <a:xfrm>
                <a:off x="7990950" y="4346673"/>
                <a:ext cx="3474551" cy="2101881"/>
              </a:xfrm>
              <a:prstGeom prst="roundRect">
                <a:avLst>
                  <a:gd name="adj" fmla="val 10674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D922146-B2EB-0FA1-79F4-59D5ABCCC432}"/>
                  </a:ext>
                </a:extLst>
              </p:cNvPr>
              <p:cNvGrpSpPr/>
              <p:nvPr/>
            </p:nvGrpSpPr>
            <p:grpSpPr>
              <a:xfrm>
                <a:off x="8052581" y="4060208"/>
                <a:ext cx="790761" cy="855808"/>
                <a:chOff x="8052581" y="4060208"/>
                <a:chExt cx="790761" cy="855808"/>
              </a:xfrm>
            </p:grpSpPr>
            <p:sp>
              <p:nvSpPr>
                <p:cNvPr id="29" name="AutoShape 2">
                  <a:extLst>
                    <a:ext uri="{FF2B5EF4-FFF2-40B4-BE49-F238E27FC236}">
                      <a16:creationId xmlns:a16="http://schemas.microsoft.com/office/drawing/2014/main" id="{FE61F9C9-D337-43AF-CB3B-274A25A065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52581" y="4060208"/>
                  <a:ext cx="790761" cy="85580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gradFill flip="none" rotWithShape="1">
                  <a:gsLst>
                    <a:gs pos="0">
                      <a:srgbClr val="06AB9A"/>
                    </a:gs>
                    <a:gs pos="100000">
                      <a:srgbClr val="002060"/>
                    </a:gs>
                  </a:gsLst>
                  <a:lin ang="13500000" scaled="1"/>
                  <a:tileRect/>
                </a:gradFill>
                <a:ln>
                  <a:gradFill>
                    <a:gsLst>
                      <a:gs pos="0">
                        <a:srgbClr val="06AB9A"/>
                      </a:gs>
                      <a:gs pos="100000">
                        <a:srgbClr val="002060"/>
                      </a:gs>
                    </a:gsLst>
                    <a:lin ang="5400000" scaled="1"/>
                  </a:gradFill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0" name="AutoShape 2">
                  <a:extLst>
                    <a:ext uri="{FF2B5EF4-FFF2-40B4-BE49-F238E27FC236}">
                      <a16:creationId xmlns:a16="http://schemas.microsoft.com/office/drawing/2014/main" id="{4E7FB0A2-2616-09C9-EEF2-B708F61F4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3891" y="4180675"/>
                  <a:ext cx="568140" cy="614874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21600" h="21251">
                      <a:moveTo>
                        <a:pt x="0" y="7472"/>
                      </a:moveTo>
                      <a:cubicBezTo>
                        <a:pt x="0" y="6079"/>
                        <a:pt x="1085" y="4368"/>
                        <a:pt x="2412" y="3670"/>
                      </a:cubicBezTo>
                      <a:lnTo>
                        <a:pt x="8389" y="523"/>
                      </a:lnTo>
                      <a:cubicBezTo>
                        <a:pt x="9715" y="-175"/>
                        <a:pt x="11885" y="-175"/>
                        <a:pt x="13211" y="523"/>
                      </a:cubicBezTo>
                      <a:lnTo>
                        <a:pt x="19188" y="3670"/>
                      </a:lnTo>
                      <a:cubicBezTo>
                        <a:pt x="20515" y="4368"/>
                        <a:pt x="21600" y="6079"/>
                        <a:pt x="21600" y="7472"/>
                      </a:cubicBezTo>
                      <a:lnTo>
                        <a:pt x="21600" y="13778"/>
                      </a:lnTo>
                      <a:cubicBezTo>
                        <a:pt x="21600" y="15171"/>
                        <a:pt x="20515" y="16882"/>
                        <a:pt x="19188" y="17580"/>
                      </a:cubicBezTo>
                      <a:lnTo>
                        <a:pt x="13211" y="20727"/>
                      </a:lnTo>
                      <a:cubicBezTo>
                        <a:pt x="11885" y="21425"/>
                        <a:pt x="9715" y="21425"/>
                        <a:pt x="8389" y="20727"/>
                      </a:cubicBezTo>
                      <a:lnTo>
                        <a:pt x="2412" y="17580"/>
                      </a:lnTo>
                      <a:cubicBezTo>
                        <a:pt x="1085" y="16882"/>
                        <a:pt x="0" y="15171"/>
                        <a:pt x="0" y="13778"/>
                      </a:cubicBezTo>
                      <a:lnTo>
                        <a:pt x="0" y="7472"/>
                      </a:lnTo>
                      <a:close/>
                      <a:moveTo>
                        <a:pt x="0" y="7472"/>
                      </a:move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lIns="0" tIns="0" rIns="0" bIns="0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0F758D43-A569-D55B-05C6-D40F0B7F8925}"/>
                    </a:ext>
                  </a:extLst>
                </p:cNvPr>
                <p:cNvSpPr txBox="1"/>
                <p:nvPr/>
              </p:nvSpPr>
              <p:spPr>
                <a:xfrm>
                  <a:off x="8179298" y="4257280"/>
                  <a:ext cx="5373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sz="2400" b="1">
                      <a:solidFill>
                        <a:schemeClr val="tx1"/>
                      </a:solidFill>
                      <a:latin typeface="Segoe UI"/>
                    </a:rPr>
                    <a:t>03</a:t>
                  </a:r>
                </a:p>
              </p:txBody>
            </p:sp>
          </p:grp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C3CCC9-713C-9B4E-358C-316F3AEA7E8A}"/>
              </a:ext>
            </a:extLst>
          </p:cNvPr>
          <p:cNvCxnSpPr>
            <a:cxnSpLocks/>
          </p:cNvCxnSpPr>
          <p:nvPr/>
        </p:nvCxnSpPr>
        <p:spPr>
          <a:xfrm flipH="1">
            <a:off x="4858065" y="3706228"/>
            <a:ext cx="1809750" cy="0"/>
          </a:xfrm>
          <a:prstGeom prst="line">
            <a:avLst/>
          </a:prstGeom>
          <a:ln w="57150" cap="rnd">
            <a:gradFill flip="none" rotWithShape="1">
              <a:gsLst>
                <a:gs pos="100000">
                  <a:srgbClr val="8195AF">
                    <a:alpha val="0"/>
                  </a:srgbClr>
                </a:gs>
                <a:gs pos="0">
                  <a:schemeClr val="accent1"/>
                </a:gs>
                <a:gs pos="59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AFAC543-FC12-F98C-C804-41061BB0E7E8}"/>
              </a:ext>
            </a:extLst>
          </p:cNvPr>
          <p:cNvSpPr txBox="1"/>
          <p:nvPr/>
        </p:nvSpPr>
        <p:spPr>
          <a:xfrm>
            <a:off x="615930" y="5156770"/>
            <a:ext cx="3474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Input Processing: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Accepts user input as text.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Tokenizes and lemmatizes it using </a:t>
            </a:r>
            <a:r>
              <a:rPr lang="en-US" b="1" dirty="0"/>
              <a:t>NLTK</a:t>
            </a:r>
            <a:r>
              <a:rPr lang="en-US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E96FCE-AE26-6D15-45E9-63B8E6EB8355}"/>
              </a:ext>
            </a:extLst>
          </p:cNvPr>
          <p:cNvSpPr txBox="1"/>
          <p:nvPr/>
        </p:nvSpPr>
        <p:spPr>
          <a:xfrm>
            <a:off x="4350394" y="4978664"/>
            <a:ext cx="3474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Feature Extraction: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Converts text into a numerical </a:t>
            </a:r>
            <a:r>
              <a:rPr lang="en-US" b="1" dirty="0"/>
              <a:t>bag-of-words vector</a:t>
            </a:r>
            <a:r>
              <a:rPr lang="en-US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FAB47E-851E-279F-E1D0-7332942863F0}"/>
              </a:ext>
            </a:extLst>
          </p:cNvPr>
          <p:cNvSpPr txBox="1"/>
          <p:nvPr/>
        </p:nvSpPr>
        <p:spPr>
          <a:xfrm>
            <a:off x="8146489" y="4990772"/>
            <a:ext cx="3281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Intent Prediction: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Predicts user intent using a trained </a:t>
            </a:r>
            <a:r>
              <a:rPr lang="en-US" b="1" dirty="0" err="1"/>
              <a:t>Keras</a:t>
            </a:r>
            <a:r>
              <a:rPr lang="en-US" b="1" dirty="0"/>
              <a:t> neural network 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886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6F7D42-7B15-A828-EE58-AABA02F20DF8}"/>
              </a:ext>
            </a:extLst>
          </p:cNvPr>
          <p:cNvSpPr txBox="1"/>
          <p:nvPr/>
        </p:nvSpPr>
        <p:spPr>
          <a:xfrm>
            <a:off x="1523448" y="1285407"/>
            <a:ext cx="8317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200" b="1" dirty="0">
                <a:solidFill>
                  <a:schemeClr val="accent1"/>
                </a:solidFill>
                <a:latin typeface="Segoe UI"/>
              </a:rPr>
              <a:t>Functionality of the Python Chatbot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D022D4-1C61-E58E-9D58-25D342D79C4D}"/>
              </a:ext>
            </a:extLst>
          </p:cNvPr>
          <p:cNvGrpSpPr/>
          <p:nvPr/>
        </p:nvGrpSpPr>
        <p:grpSpPr>
          <a:xfrm>
            <a:off x="1831021" y="2108444"/>
            <a:ext cx="7419511" cy="2243862"/>
            <a:chOff x="765798" y="1718375"/>
            <a:chExt cx="5054561" cy="21021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899E957-97D4-BF67-AC7E-9EA9F29C5D62}"/>
                </a:ext>
              </a:extLst>
            </p:cNvPr>
            <p:cNvGrpSpPr/>
            <p:nvPr/>
          </p:nvGrpSpPr>
          <p:grpSpPr>
            <a:xfrm>
              <a:off x="765798" y="1718375"/>
              <a:ext cx="2136964" cy="2102119"/>
              <a:chOff x="826023" y="1718375"/>
              <a:chExt cx="2136963" cy="21021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36F23C5-E6D0-41A1-AF0A-FD93A8E337E5}"/>
                  </a:ext>
                </a:extLst>
              </p:cNvPr>
              <p:cNvSpPr/>
              <p:nvPr/>
            </p:nvSpPr>
            <p:spPr>
              <a:xfrm>
                <a:off x="826023" y="1718375"/>
                <a:ext cx="2136963" cy="2102119"/>
              </a:xfrm>
              <a:prstGeom prst="roundRect">
                <a:avLst>
                  <a:gd name="adj" fmla="val 1033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F79805-84B9-4A8B-A99E-8A05DB3F7408}"/>
                  </a:ext>
                </a:extLst>
              </p:cNvPr>
              <p:cNvSpPr/>
              <p:nvPr/>
            </p:nvSpPr>
            <p:spPr>
              <a:xfrm>
                <a:off x="1056361" y="1964441"/>
                <a:ext cx="1682020" cy="16820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801C5F1D-2F4E-4427-8584-6287769E4A1B}"/>
                  </a:ext>
                </a:extLst>
              </p:cNvPr>
              <p:cNvSpPr/>
              <p:nvPr/>
            </p:nvSpPr>
            <p:spPr>
              <a:xfrm>
                <a:off x="1056361" y="1964441"/>
                <a:ext cx="1682020" cy="1682019"/>
              </a:xfrm>
              <a:prstGeom prst="arc">
                <a:avLst>
                  <a:gd name="adj1" fmla="val 16200000"/>
                  <a:gd name="adj2" fmla="val 10412851"/>
                </a:avLst>
              </a:prstGeom>
              <a:solidFill>
                <a:schemeClr val="bg1">
                  <a:lumMod val="85000"/>
                </a:schemeClr>
              </a:solidFill>
              <a:ln w="114300" cap="rnd">
                <a:gradFill>
                  <a:gsLst>
                    <a:gs pos="0">
                      <a:srgbClr val="002060"/>
                    </a:gs>
                    <a:gs pos="100000">
                      <a:srgbClr val="06AB9A"/>
                    </a:gs>
                  </a:gsLst>
                  <a:lin ang="5400000" scaled="1"/>
                </a:gradFill>
              </a:ln>
              <a:effectLst>
                <a:glow rad="127000">
                  <a:schemeClr val="accent2">
                    <a:lumMod val="20000"/>
                    <a:lumOff val="80000"/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0FF571E5-D782-4F21-AA4A-93D237105021}"/>
                  </a:ext>
                </a:extLst>
              </p:cNvPr>
              <p:cNvSpPr/>
              <p:nvPr/>
            </p:nvSpPr>
            <p:spPr>
              <a:xfrm>
                <a:off x="972759" y="2824966"/>
                <a:ext cx="167203" cy="1672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03806E-0518-46DD-8181-0E83D62737E1}"/>
                  </a:ext>
                </a:extLst>
              </p:cNvPr>
              <p:cNvSpPr txBox="1"/>
              <p:nvPr/>
            </p:nvSpPr>
            <p:spPr>
              <a:xfrm>
                <a:off x="1466383" y="2538602"/>
                <a:ext cx="8562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sz="2400" b="1">
                    <a:solidFill>
                      <a:schemeClr val="tx1"/>
                    </a:solidFill>
                    <a:latin typeface="Segoe UI"/>
                  </a:rPr>
                  <a:t>04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BECC15-2F7C-0730-5C16-CAA0898FFB9C}"/>
                </a:ext>
              </a:extLst>
            </p:cNvPr>
            <p:cNvGrpSpPr/>
            <p:nvPr/>
          </p:nvGrpSpPr>
          <p:grpSpPr>
            <a:xfrm>
              <a:off x="3683396" y="1718375"/>
              <a:ext cx="2136963" cy="2102119"/>
              <a:chOff x="3703023" y="1718375"/>
              <a:chExt cx="2136963" cy="2102119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0E32D5C-96A0-4723-B1D0-4B97F59033B1}"/>
                  </a:ext>
                </a:extLst>
              </p:cNvPr>
              <p:cNvSpPr/>
              <p:nvPr/>
            </p:nvSpPr>
            <p:spPr>
              <a:xfrm>
                <a:off x="3703023" y="1718375"/>
                <a:ext cx="2136963" cy="2102119"/>
              </a:xfrm>
              <a:prstGeom prst="roundRect">
                <a:avLst>
                  <a:gd name="adj" fmla="val 1033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38304D9-0C95-4954-BA83-B3B9BB7585CA}"/>
                  </a:ext>
                </a:extLst>
              </p:cNvPr>
              <p:cNvSpPr/>
              <p:nvPr/>
            </p:nvSpPr>
            <p:spPr>
              <a:xfrm>
                <a:off x="3909815" y="1964441"/>
                <a:ext cx="1682020" cy="168201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0">
                <a:solidFill>
                  <a:schemeClr val="bg1">
                    <a:lumMod val="85000"/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42698141-28F4-4496-8E60-F9C45385C6B3}"/>
                  </a:ext>
                </a:extLst>
              </p:cNvPr>
              <p:cNvSpPr/>
              <p:nvPr/>
            </p:nvSpPr>
            <p:spPr>
              <a:xfrm>
                <a:off x="3909815" y="1964441"/>
                <a:ext cx="1682020" cy="1682019"/>
              </a:xfrm>
              <a:prstGeom prst="arc">
                <a:avLst>
                  <a:gd name="adj1" fmla="val 16200000"/>
                  <a:gd name="adj2" fmla="val 10579417"/>
                </a:avLst>
              </a:prstGeom>
              <a:solidFill>
                <a:schemeClr val="bg1">
                  <a:lumMod val="85000"/>
                </a:schemeClr>
              </a:solidFill>
              <a:ln w="114300" cap="rnd">
                <a:gradFill>
                  <a:gsLst>
                    <a:gs pos="0">
                      <a:srgbClr val="002060"/>
                    </a:gs>
                    <a:gs pos="100000">
                      <a:srgbClr val="06AB9A"/>
                    </a:gs>
                  </a:gsLst>
                  <a:lin ang="5400000" scaled="1"/>
                </a:gradFill>
              </a:ln>
              <a:effectLst>
                <a:glow rad="127000">
                  <a:schemeClr val="accent1">
                    <a:lumMod val="20000"/>
                    <a:lumOff val="80000"/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B616269-1BFC-4199-A56B-E013CC18ACDA}"/>
                  </a:ext>
                </a:extLst>
              </p:cNvPr>
              <p:cNvSpPr/>
              <p:nvPr/>
            </p:nvSpPr>
            <p:spPr>
              <a:xfrm>
                <a:off x="3831947" y="2763014"/>
                <a:ext cx="167203" cy="1672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8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62835B6-7B23-4FE2-B9BA-2361011ED99D}"/>
                  </a:ext>
                </a:extLst>
              </p:cNvPr>
              <p:cNvSpPr txBox="1"/>
              <p:nvPr/>
            </p:nvSpPr>
            <p:spPr>
              <a:xfrm>
                <a:off x="4343383" y="2538602"/>
                <a:ext cx="8562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sz="2400" b="1">
                    <a:solidFill>
                      <a:schemeClr val="tx1"/>
                    </a:solidFill>
                    <a:latin typeface="Segoe UI"/>
                  </a:rPr>
                  <a:t>05</a:t>
                </a:r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B464DDD-AA59-715F-F4FA-0E4C35D7D795}"/>
              </a:ext>
            </a:extLst>
          </p:cNvPr>
          <p:cNvCxnSpPr>
            <a:cxnSpLocks/>
          </p:cNvCxnSpPr>
          <p:nvPr/>
        </p:nvCxnSpPr>
        <p:spPr>
          <a:xfrm flipH="1">
            <a:off x="5191125" y="1285407"/>
            <a:ext cx="1809750" cy="0"/>
          </a:xfrm>
          <a:prstGeom prst="line">
            <a:avLst/>
          </a:prstGeom>
          <a:ln w="57150" cap="rnd">
            <a:gradFill flip="none" rotWithShape="1">
              <a:gsLst>
                <a:gs pos="100000">
                  <a:srgbClr val="8195AF">
                    <a:alpha val="0"/>
                  </a:srgbClr>
                </a:gs>
                <a:gs pos="0">
                  <a:schemeClr val="accent1"/>
                </a:gs>
                <a:gs pos="59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1">
            <a:extLst>
              <a:ext uri="{FF2B5EF4-FFF2-40B4-BE49-F238E27FC236}">
                <a16:creationId xmlns:a16="http://schemas.microsoft.com/office/drawing/2014/main" id="{7DCA6E0F-35EE-77A6-83EA-228182BDC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790" y="4590568"/>
            <a:ext cx="266824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Response Generation: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Matches predicted intent to pre-defined responses 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intents.json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Selects an appropriate reply at random.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90D516-7D2B-E38B-21CB-297AB3C09A45}"/>
              </a:ext>
            </a:extLst>
          </p:cNvPr>
          <p:cNvSpPr txBox="1"/>
          <p:nvPr/>
        </p:nvSpPr>
        <p:spPr>
          <a:xfrm>
            <a:off x="6425680" y="4681450"/>
            <a:ext cx="3046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Continuous Conversation: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Runs in a loop to handle real-time user queries.</a:t>
            </a:r>
          </a:p>
        </p:txBody>
      </p:sp>
    </p:spTree>
    <p:extLst>
      <p:ext uri="{BB962C8B-B14F-4D97-AF65-F5344CB8AC3E}">
        <p14:creationId xmlns:p14="http://schemas.microsoft.com/office/powerpoint/2010/main" val="2790738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AD9EF404-107A-42CE-A040-6A3EF6C8C9A8}"/>
              </a:ext>
            </a:extLst>
          </p:cNvPr>
          <p:cNvSpPr/>
          <p:nvPr/>
        </p:nvSpPr>
        <p:spPr>
          <a:xfrm>
            <a:off x="-57678" y="1367161"/>
            <a:ext cx="7449859" cy="4195259"/>
          </a:xfrm>
          <a:prstGeom prst="roundRect">
            <a:avLst>
              <a:gd name="adj" fmla="val 4493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9613D-CD62-4370-8D43-75D82B66BB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" r="1"/>
          <a:stretch/>
        </p:blipFill>
        <p:spPr>
          <a:xfrm>
            <a:off x="6823659" y="1801555"/>
            <a:ext cx="5819948" cy="3429916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C72E6D5B-8A84-4AE9-90DA-CE318C69BA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08" b="1208"/>
          <a:stretch/>
        </p:blipFill>
        <p:spPr>
          <a:xfrm>
            <a:off x="7522428" y="1985942"/>
            <a:ext cx="4422409" cy="287590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3C5E17-E94E-F0DF-DF77-7A1B0BB68808}"/>
              </a:ext>
            </a:extLst>
          </p:cNvPr>
          <p:cNvGrpSpPr/>
          <p:nvPr/>
        </p:nvGrpSpPr>
        <p:grpSpPr>
          <a:xfrm>
            <a:off x="247163" y="1401167"/>
            <a:ext cx="7145018" cy="3399695"/>
            <a:chOff x="81249" y="-607450"/>
            <a:chExt cx="9148987" cy="53483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05080A-C952-4E0B-8A5C-1E913868D197}"/>
                </a:ext>
              </a:extLst>
            </p:cNvPr>
            <p:cNvSpPr txBox="1"/>
            <p:nvPr/>
          </p:nvSpPr>
          <p:spPr>
            <a:xfrm>
              <a:off x="300510" y="-607450"/>
              <a:ext cx="8320123" cy="919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sz="3200" b="1" dirty="0">
                  <a:solidFill>
                    <a:schemeClr val="bg1"/>
                  </a:solidFill>
                  <a:latin typeface="Segoe UI"/>
                </a:rPr>
                <a:t>Why Build a Python Chatbot?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A91B0C-01E0-22B2-82B9-92FFDC875F4D}"/>
                </a:ext>
              </a:extLst>
            </p:cNvPr>
            <p:cNvSpPr txBox="1"/>
            <p:nvPr/>
          </p:nvSpPr>
          <p:spPr>
            <a:xfrm>
              <a:off x="81249" y="237933"/>
              <a:ext cx="9148987" cy="4502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1.Enhance User Interaction:</a:t>
              </a:r>
              <a:br>
                <a:rPr lang="en-US" dirty="0"/>
              </a:br>
              <a:r>
                <a:rPr lang="en-US" dirty="0"/>
                <a:t>Provides instant responses. </a:t>
              </a:r>
            </a:p>
            <a:p>
              <a:r>
                <a:rPr lang="en-US" b="1" dirty="0"/>
                <a:t>2.Hands-on NLP Experience:</a:t>
              </a:r>
              <a:br>
                <a:rPr lang="en-US" dirty="0"/>
              </a:br>
              <a:r>
                <a:rPr lang="en-US" dirty="0"/>
                <a:t>Great way to learn </a:t>
              </a:r>
              <a:r>
                <a:rPr lang="en-US" b="1" dirty="0"/>
                <a:t>Natural Language Processing</a:t>
              </a:r>
              <a:r>
                <a:rPr lang="en-US" dirty="0"/>
                <a:t>, machine learning, and text preprocessing using Python.</a:t>
              </a:r>
            </a:p>
            <a:p>
              <a:r>
                <a:rPr lang="en-US" b="1" dirty="0"/>
                <a:t>3.Customizable &amp; Scalable:</a:t>
              </a:r>
              <a:br>
                <a:rPr lang="en-US" dirty="0"/>
              </a:br>
              <a:r>
                <a:rPr lang="en-US" dirty="0"/>
                <a:t>Easily train on custom intents and expand functionality as needed.</a:t>
              </a:r>
            </a:p>
            <a:p>
              <a:r>
                <a:rPr lang="en-US" b="1" dirty="0"/>
                <a:t>4.Open-source Flexibility:</a:t>
              </a:r>
              <a:br>
                <a:rPr lang="en-US" dirty="0"/>
              </a:br>
              <a:r>
                <a:rPr lang="en-US" dirty="0"/>
                <a:t>Leverages libraries like </a:t>
              </a:r>
              <a:r>
                <a:rPr lang="en-US" b="1" dirty="0"/>
                <a:t>NLTK</a:t>
              </a:r>
              <a:r>
                <a:rPr lang="en-US" dirty="0"/>
                <a:t>, </a:t>
              </a:r>
              <a:r>
                <a:rPr lang="en-US" b="1" dirty="0"/>
                <a:t>TensorFlow/</a:t>
              </a:r>
              <a:r>
                <a:rPr lang="en-US" b="1" dirty="0" err="1"/>
                <a:t>Keras</a:t>
              </a:r>
              <a:r>
                <a:rPr lang="en-US" dirty="0"/>
                <a:t>, and Python’s ecosystem — no licensing costs.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146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Placeholder 77">
            <a:extLst>
              <a:ext uri="{FF2B5EF4-FFF2-40B4-BE49-F238E27FC236}">
                <a16:creationId xmlns:a16="http://schemas.microsoft.com/office/drawing/2014/main" id="{32613090-82FB-4632-AB4C-6137D953B9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172" r="28172"/>
          <a:stretch/>
        </p:blipFill>
        <p:spPr>
          <a:xfrm>
            <a:off x="372256" y="738216"/>
            <a:ext cx="4181031" cy="5381569"/>
          </a:xfr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CF1DD01-DC56-4E4E-B3BF-88C47840BA24}"/>
              </a:ext>
            </a:extLst>
          </p:cNvPr>
          <p:cNvSpPr/>
          <p:nvPr/>
        </p:nvSpPr>
        <p:spPr>
          <a:xfrm>
            <a:off x="384604" y="805271"/>
            <a:ext cx="4181030" cy="5381569"/>
          </a:xfrm>
          <a:prstGeom prst="roundRect">
            <a:avLst>
              <a:gd name="adj" fmla="val 3179"/>
            </a:avLst>
          </a:prstGeom>
          <a:gradFill flip="none" rotWithShape="1">
            <a:gsLst>
              <a:gs pos="45100">
                <a:schemeClr val="tx1">
                  <a:alpha val="89000"/>
                </a:schemeClr>
              </a:gs>
              <a:gs pos="0">
                <a:schemeClr val="tx1">
                  <a:alpha val="78000"/>
                </a:schemeClr>
              </a:gs>
              <a:gs pos="100000">
                <a:schemeClr val="tx1">
                  <a:alpha val="93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8F412-142B-49A8-8F06-DA5FB124262F}"/>
              </a:ext>
            </a:extLst>
          </p:cNvPr>
          <p:cNvSpPr/>
          <p:nvPr/>
        </p:nvSpPr>
        <p:spPr>
          <a:xfrm>
            <a:off x="4819174" y="1090203"/>
            <a:ext cx="3378411" cy="2237961"/>
          </a:xfrm>
          <a:prstGeom prst="roundRect">
            <a:avLst>
              <a:gd name="adj" fmla="val 946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EFD004-5576-4292-B478-8D6B2257E22A}"/>
              </a:ext>
            </a:extLst>
          </p:cNvPr>
          <p:cNvSpPr/>
          <p:nvPr/>
        </p:nvSpPr>
        <p:spPr>
          <a:xfrm>
            <a:off x="5039332" y="993046"/>
            <a:ext cx="255658" cy="472942"/>
          </a:xfrm>
          <a:custGeom>
            <a:avLst/>
            <a:gdLst>
              <a:gd name="connsiteX0" fmla="*/ 27148 w 407194"/>
              <a:gd name="connsiteY0" fmla="*/ 0 h 753268"/>
              <a:gd name="connsiteX1" fmla="*/ 380046 w 407194"/>
              <a:gd name="connsiteY1" fmla="*/ 0 h 753268"/>
              <a:gd name="connsiteX2" fmla="*/ 407194 w 407194"/>
              <a:gd name="connsiteY2" fmla="*/ 27148 h 753268"/>
              <a:gd name="connsiteX3" fmla="*/ 407194 w 407194"/>
              <a:gd name="connsiteY3" fmla="*/ 434182 h 753268"/>
              <a:gd name="connsiteX4" fmla="*/ 407194 w 407194"/>
              <a:gd name="connsiteY4" fmla="*/ 535621 h 753268"/>
              <a:gd name="connsiteX5" fmla="*/ 407194 w 407194"/>
              <a:gd name="connsiteY5" fmla="*/ 617537 h 753268"/>
              <a:gd name="connsiteX6" fmla="*/ 206142 w 407194"/>
              <a:gd name="connsiteY6" fmla="*/ 753268 h 753268"/>
              <a:gd name="connsiteX7" fmla="*/ 0 w 407194"/>
              <a:gd name="connsiteY7" fmla="*/ 617537 h 753268"/>
              <a:gd name="connsiteX8" fmla="*/ 0 w 407194"/>
              <a:gd name="connsiteY8" fmla="*/ 535621 h 753268"/>
              <a:gd name="connsiteX9" fmla="*/ 0 w 407194"/>
              <a:gd name="connsiteY9" fmla="*/ 434182 h 753268"/>
              <a:gd name="connsiteX10" fmla="*/ 0 w 407194"/>
              <a:gd name="connsiteY10" fmla="*/ 27148 h 753268"/>
              <a:gd name="connsiteX11" fmla="*/ 27148 w 407194"/>
              <a:gd name="connsiteY11" fmla="*/ 0 h 75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753268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04BF873-F082-429B-A3A0-E998BA53223B}"/>
              </a:ext>
            </a:extLst>
          </p:cNvPr>
          <p:cNvSpPr/>
          <p:nvPr/>
        </p:nvSpPr>
        <p:spPr>
          <a:xfrm rot="10800000">
            <a:off x="5094902" y="1111995"/>
            <a:ext cx="144518" cy="117522"/>
          </a:xfrm>
          <a:custGeom>
            <a:avLst/>
            <a:gdLst/>
            <a:ahLst/>
            <a:cxnLst/>
            <a:rect l="l" t="t" r="r" b="b"/>
            <a:pathLst>
              <a:path w="386209" h="357188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1C8C70-AE89-442C-8628-55E757541564}"/>
              </a:ext>
            </a:extLst>
          </p:cNvPr>
          <p:cNvGrpSpPr/>
          <p:nvPr/>
        </p:nvGrpSpPr>
        <p:grpSpPr>
          <a:xfrm>
            <a:off x="5039332" y="3138890"/>
            <a:ext cx="873940" cy="147681"/>
            <a:chOff x="2227588" y="3970122"/>
            <a:chExt cx="1060052" cy="179130"/>
          </a:xfrm>
          <a:gradFill>
            <a:gsLst>
              <a:gs pos="0">
                <a:srgbClr val="06AB9A"/>
              </a:gs>
              <a:gs pos="70000">
                <a:srgbClr val="002060"/>
              </a:gs>
            </a:gsLst>
            <a:lin ang="13500000" scaled="1"/>
          </a:gradFill>
        </p:grpSpPr>
        <p:sp>
          <p:nvSpPr>
            <p:cNvPr id="9" name="Graphic 9">
              <a:extLst>
                <a:ext uri="{FF2B5EF4-FFF2-40B4-BE49-F238E27FC236}">
                  <a16:creationId xmlns:a16="http://schemas.microsoft.com/office/drawing/2014/main" id="{9AB13B9E-51FF-4C03-A6D1-6734771A2DC5}"/>
                </a:ext>
              </a:extLst>
            </p:cNvPr>
            <p:cNvSpPr/>
            <p:nvPr/>
          </p:nvSpPr>
          <p:spPr>
            <a:xfrm>
              <a:off x="2227588" y="3970122"/>
              <a:ext cx="188049" cy="179130"/>
            </a:xfrm>
            <a:custGeom>
              <a:avLst/>
              <a:gdLst>
                <a:gd name="connsiteX0" fmla="*/ 38994 w 188049"/>
                <a:gd name="connsiteY0" fmla="*/ 179131 h 179130"/>
                <a:gd name="connsiteX1" fmla="*/ 34353 w 188049"/>
                <a:gd name="connsiteY1" fmla="*/ 172082 h 179130"/>
                <a:gd name="connsiteX2" fmla="*/ 38175 w 188049"/>
                <a:gd name="connsiteY2" fmla="*/ 159436 h 179130"/>
                <a:gd name="connsiteX3" fmla="*/ 52186 w 188049"/>
                <a:gd name="connsiteY3" fmla="*/ 113405 h 179130"/>
                <a:gd name="connsiteX4" fmla="*/ 51347 w 188049"/>
                <a:gd name="connsiteY4" fmla="*/ 110744 h 179130"/>
                <a:gd name="connsiteX5" fmla="*/ 346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899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421FD6DA-042F-415A-AB20-DD24773EF0F0}"/>
                </a:ext>
              </a:extLst>
            </p:cNvPr>
            <p:cNvSpPr/>
            <p:nvPr/>
          </p:nvSpPr>
          <p:spPr>
            <a:xfrm>
              <a:off x="2445589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Graphic 9">
              <a:extLst>
                <a:ext uri="{FF2B5EF4-FFF2-40B4-BE49-F238E27FC236}">
                  <a16:creationId xmlns:a16="http://schemas.microsoft.com/office/drawing/2014/main" id="{DC28BED7-B0DB-4215-AE60-AF3BB1C9F3A4}"/>
                </a:ext>
              </a:extLst>
            </p:cNvPr>
            <p:cNvSpPr/>
            <p:nvPr/>
          </p:nvSpPr>
          <p:spPr>
            <a:xfrm>
              <a:off x="2663590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Graphic 9">
              <a:extLst>
                <a:ext uri="{FF2B5EF4-FFF2-40B4-BE49-F238E27FC236}">
                  <a16:creationId xmlns:a16="http://schemas.microsoft.com/office/drawing/2014/main" id="{128AAB6B-8168-4266-806A-CEDFBF0D753F}"/>
                </a:ext>
              </a:extLst>
            </p:cNvPr>
            <p:cNvSpPr/>
            <p:nvPr/>
          </p:nvSpPr>
          <p:spPr>
            <a:xfrm>
              <a:off x="2881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7D182E2D-3326-42E7-9822-63B2217E63D2}"/>
                </a:ext>
              </a:extLst>
            </p:cNvPr>
            <p:cNvSpPr/>
            <p:nvPr/>
          </p:nvSpPr>
          <p:spPr>
            <a:xfrm>
              <a:off x="3099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4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1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DFAA262-409D-346A-B398-CB072AE05EE5}"/>
              </a:ext>
            </a:extLst>
          </p:cNvPr>
          <p:cNvSpPr/>
          <p:nvPr/>
        </p:nvSpPr>
        <p:spPr>
          <a:xfrm>
            <a:off x="8417743" y="1090203"/>
            <a:ext cx="3378411" cy="2237961"/>
          </a:xfrm>
          <a:prstGeom prst="roundRect">
            <a:avLst>
              <a:gd name="adj" fmla="val 946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8FC87F-FC1A-A701-31B1-D244712F986D}"/>
              </a:ext>
            </a:extLst>
          </p:cNvPr>
          <p:cNvSpPr/>
          <p:nvPr/>
        </p:nvSpPr>
        <p:spPr>
          <a:xfrm>
            <a:off x="8635867" y="993046"/>
            <a:ext cx="255658" cy="472942"/>
          </a:xfrm>
          <a:custGeom>
            <a:avLst/>
            <a:gdLst>
              <a:gd name="connsiteX0" fmla="*/ 27148 w 407194"/>
              <a:gd name="connsiteY0" fmla="*/ 0 h 753268"/>
              <a:gd name="connsiteX1" fmla="*/ 380046 w 407194"/>
              <a:gd name="connsiteY1" fmla="*/ 0 h 753268"/>
              <a:gd name="connsiteX2" fmla="*/ 407194 w 407194"/>
              <a:gd name="connsiteY2" fmla="*/ 27148 h 753268"/>
              <a:gd name="connsiteX3" fmla="*/ 407194 w 407194"/>
              <a:gd name="connsiteY3" fmla="*/ 434182 h 753268"/>
              <a:gd name="connsiteX4" fmla="*/ 407194 w 407194"/>
              <a:gd name="connsiteY4" fmla="*/ 535621 h 753268"/>
              <a:gd name="connsiteX5" fmla="*/ 407194 w 407194"/>
              <a:gd name="connsiteY5" fmla="*/ 617537 h 753268"/>
              <a:gd name="connsiteX6" fmla="*/ 206142 w 407194"/>
              <a:gd name="connsiteY6" fmla="*/ 753268 h 753268"/>
              <a:gd name="connsiteX7" fmla="*/ 0 w 407194"/>
              <a:gd name="connsiteY7" fmla="*/ 617537 h 753268"/>
              <a:gd name="connsiteX8" fmla="*/ 0 w 407194"/>
              <a:gd name="connsiteY8" fmla="*/ 535621 h 753268"/>
              <a:gd name="connsiteX9" fmla="*/ 0 w 407194"/>
              <a:gd name="connsiteY9" fmla="*/ 434182 h 753268"/>
              <a:gd name="connsiteX10" fmla="*/ 0 w 407194"/>
              <a:gd name="connsiteY10" fmla="*/ 27148 h 753268"/>
              <a:gd name="connsiteX11" fmla="*/ 27148 w 407194"/>
              <a:gd name="connsiteY11" fmla="*/ 0 h 75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753268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Freeform 2">
            <a:extLst>
              <a:ext uri="{FF2B5EF4-FFF2-40B4-BE49-F238E27FC236}">
                <a16:creationId xmlns:a16="http://schemas.microsoft.com/office/drawing/2014/main" id="{1EC0CB06-EADC-B840-34D8-5E476D04870A}"/>
              </a:ext>
            </a:extLst>
          </p:cNvPr>
          <p:cNvSpPr/>
          <p:nvPr/>
        </p:nvSpPr>
        <p:spPr>
          <a:xfrm rot="10800000">
            <a:off x="8691437" y="1111995"/>
            <a:ext cx="144518" cy="117522"/>
          </a:xfrm>
          <a:custGeom>
            <a:avLst/>
            <a:gdLst/>
            <a:ahLst/>
            <a:cxnLst/>
            <a:rect l="l" t="t" r="r" b="b"/>
            <a:pathLst>
              <a:path w="386209" h="357188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6C74FE2-9545-9BAB-D97C-4EE63F3119BE}"/>
              </a:ext>
            </a:extLst>
          </p:cNvPr>
          <p:cNvGrpSpPr/>
          <p:nvPr/>
        </p:nvGrpSpPr>
        <p:grpSpPr>
          <a:xfrm>
            <a:off x="8635867" y="3138890"/>
            <a:ext cx="873940" cy="147681"/>
            <a:chOff x="2227588" y="3970122"/>
            <a:chExt cx="1060052" cy="179130"/>
          </a:xfrm>
          <a:gradFill>
            <a:gsLst>
              <a:gs pos="0">
                <a:srgbClr val="06AB9A"/>
              </a:gs>
              <a:gs pos="70000">
                <a:srgbClr val="002060"/>
              </a:gs>
            </a:gsLst>
            <a:lin ang="13500000" scaled="1"/>
          </a:gradFill>
        </p:grpSpPr>
        <p:sp>
          <p:nvSpPr>
            <p:cNvPr id="67" name="Graphic 9">
              <a:extLst>
                <a:ext uri="{FF2B5EF4-FFF2-40B4-BE49-F238E27FC236}">
                  <a16:creationId xmlns:a16="http://schemas.microsoft.com/office/drawing/2014/main" id="{A3FE2935-BAF6-92C0-D31E-BBAF8203F08A}"/>
                </a:ext>
              </a:extLst>
            </p:cNvPr>
            <p:cNvSpPr/>
            <p:nvPr/>
          </p:nvSpPr>
          <p:spPr>
            <a:xfrm>
              <a:off x="2227588" y="3970122"/>
              <a:ext cx="188049" cy="179130"/>
            </a:xfrm>
            <a:custGeom>
              <a:avLst/>
              <a:gdLst>
                <a:gd name="connsiteX0" fmla="*/ 38994 w 188049"/>
                <a:gd name="connsiteY0" fmla="*/ 179131 h 179130"/>
                <a:gd name="connsiteX1" fmla="*/ 34353 w 188049"/>
                <a:gd name="connsiteY1" fmla="*/ 172082 h 179130"/>
                <a:gd name="connsiteX2" fmla="*/ 38175 w 188049"/>
                <a:gd name="connsiteY2" fmla="*/ 159436 h 179130"/>
                <a:gd name="connsiteX3" fmla="*/ 52186 w 188049"/>
                <a:gd name="connsiteY3" fmla="*/ 113405 h 179130"/>
                <a:gd name="connsiteX4" fmla="*/ 51347 w 188049"/>
                <a:gd name="connsiteY4" fmla="*/ 110744 h 179130"/>
                <a:gd name="connsiteX5" fmla="*/ 346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899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Graphic 9">
              <a:extLst>
                <a:ext uri="{FF2B5EF4-FFF2-40B4-BE49-F238E27FC236}">
                  <a16:creationId xmlns:a16="http://schemas.microsoft.com/office/drawing/2014/main" id="{3131D14B-D714-C17B-CE63-6B6DC4D296E8}"/>
                </a:ext>
              </a:extLst>
            </p:cNvPr>
            <p:cNvSpPr/>
            <p:nvPr/>
          </p:nvSpPr>
          <p:spPr>
            <a:xfrm>
              <a:off x="2445589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Graphic 9">
              <a:extLst>
                <a:ext uri="{FF2B5EF4-FFF2-40B4-BE49-F238E27FC236}">
                  <a16:creationId xmlns:a16="http://schemas.microsoft.com/office/drawing/2014/main" id="{F5367633-194D-F7BE-B02E-64BA209C2AFC}"/>
                </a:ext>
              </a:extLst>
            </p:cNvPr>
            <p:cNvSpPr/>
            <p:nvPr/>
          </p:nvSpPr>
          <p:spPr>
            <a:xfrm>
              <a:off x="2663590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Graphic 9">
              <a:extLst>
                <a:ext uri="{FF2B5EF4-FFF2-40B4-BE49-F238E27FC236}">
                  <a16:creationId xmlns:a16="http://schemas.microsoft.com/office/drawing/2014/main" id="{32E220DD-3AC3-BB97-98B4-BB79E43B2365}"/>
                </a:ext>
              </a:extLst>
            </p:cNvPr>
            <p:cNvSpPr/>
            <p:nvPr/>
          </p:nvSpPr>
          <p:spPr>
            <a:xfrm>
              <a:off x="2881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Graphic 9">
              <a:extLst>
                <a:ext uri="{FF2B5EF4-FFF2-40B4-BE49-F238E27FC236}">
                  <a16:creationId xmlns:a16="http://schemas.microsoft.com/office/drawing/2014/main" id="{6C3C9D05-C04B-47FC-B842-C4E5D062EBDB}"/>
                </a:ext>
              </a:extLst>
            </p:cNvPr>
            <p:cNvSpPr/>
            <p:nvPr/>
          </p:nvSpPr>
          <p:spPr>
            <a:xfrm>
              <a:off x="3099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4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1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A8BF45C-5A1D-2C4C-F4CF-850A245A5277}"/>
              </a:ext>
            </a:extLst>
          </p:cNvPr>
          <p:cNvSpPr/>
          <p:nvPr/>
        </p:nvSpPr>
        <p:spPr>
          <a:xfrm>
            <a:off x="4821209" y="3593213"/>
            <a:ext cx="3377062" cy="2237961"/>
          </a:xfrm>
          <a:prstGeom prst="roundRect">
            <a:avLst>
              <a:gd name="adj" fmla="val 946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2643015-FD14-9F4D-1553-1C701DFA8F55}"/>
              </a:ext>
            </a:extLst>
          </p:cNvPr>
          <p:cNvSpPr/>
          <p:nvPr/>
        </p:nvSpPr>
        <p:spPr>
          <a:xfrm>
            <a:off x="5039332" y="3496056"/>
            <a:ext cx="255658" cy="472942"/>
          </a:xfrm>
          <a:custGeom>
            <a:avLst/>
            <a:gdLst>
              <a:gd name="connsiteX0" fmla="*/ 27148 w 407194"/>
              <a:gd name="connsiteY0" fmla="*/ 0 h 753268"/>
              <a:gd name="connsiteX1" fmla="*/ 380046 w 407194"/>
              <a:gd name="connsiteY1" fmla="*/ 0 h 753268"/>
              <a:gd name="connsiteX2" fmla="*/ 407194 w 407194"/>
              <a:gd name="connsiteY2" fmla="*/ 27148 h 753268"/>
              <a:gd name="connsiteX3" fmla="*/ 407194 w 407194"/>
              <a:gd name="connsiteY3" fmla="*/ 434182 h 753268"/>
              <a:gd name="connsiteX4" fmla="*/ 407194 w 407194"/>
              <a:gd name="connsiteY4" fmla="*/ 535621 h 753268"/>
              <a:gd name="connsiteX5" fmla="*/ 407194 w 407194"/>
              <a:gd name="connsiteY5" fmla="*/ 617537 h 753268"/>
              <a:gd name="connsiteX6" fmla="*/ 206142 w 407194"/>
              <a:gd name="connsiteY6" fmla="*/ 753268 h 753268"/>
              <a:gd name="connsiteX7" fmla="*/ 0 w 407194"/>
              <a:gd name="connsiteY7" fmla="*/ 617537 h 753268"/>
              <a:gd name="connsiteX8" fmla="*/ 0 w 407194"/>
              <a:gd name="connsiteY8" fmla="*/ 535621 h 753268"/>
              <a:gd name="connsiteX9" fmla="*/ 0 w 407194"/>
              <a:gd name="connsiteY9" fmla="*/ 434182 h 753268"/>
              <a:gd name="connsiteX10" fmla="*/ 0 w 407194"/>
              <a:gd name="connsiteY10" fmla="*/ 27148 h 753268"/>
              <a:gd name="connsiteX11" fmla="*/ 27148 w 407194"/>
              <a:gd name="connsiteY11" fmla="*/ 0 h 75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753268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Freeform 2">
            <a:extLst>
              <a:ext uri="{FF2B5EF4-FFF2-40B4-BE49-F238E27FC236}">
                <a16:creationId xmlns:a16="http://schemas.microsoft.com/office/drawing/2014/main" id="{1D20781F-647F-21D5-0E40-A2DA1A6C6A3B}"/>
              </a:ext>
            </a:extLst>
          </p:cNvPr>
          <p:cNvSpPr/>
          <p:nvPr/>
        </p:nvSpPr>
        <p:spPr>
          <a:xfrm rot="10800000">
            <a:off x="5094902" y="3615005"/>
            <a:ext cx="144518" cy="117522"/>
          </a:xfrm>
          <a:custGeom>
            <a:avLst/>
            <a:gdLst/>
            <a:ahLst/>
            <a:cxnLst/>
            <a:rect l="l" t="t" r="r" b="b"/>
            <a:pathLst>
              <a:path w="386209" h="357188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E060D7F-F1BA-C79D-7E4D-8787A884D65D}"/>
              </a:ext>
            </a:extLst>
          </p:cNvPr>
          <p:cNvGrpSpPr/>
          <p:nvPr/>
        </p:nvGrpSpPr>
        <p:grpSpPr>
          <a:xfrm>
            <a:off x="5039332" y="5626910"/>
            <a:ext cx="873940" cy="147681"/>
            <a:chOff x="2227588" y="3970122"/>
            <a:chExt cx="1060052" cy="179130"/>
          </a:xfrm>
          <a:gradFill>
            <a:gsLst>
              <a:gs pos="0">
                <a:srgbClr val="06AB9A"/>
              </a:gs>
              <a:gs pos="70000">
                <a:srgbClr val="002060"/>
              </a:gs>
            </a:gsLst>
            <a:lin ang="13500000" scaled="1"/>
          </a:gradFill>
        </p:grpSpPr>
        <p:sp>
          <p:nvSpPr>
            <p:cNvPr id="86" name="Graphic 9">
              <a:extLst>
                <a:ext uri="{FF2B5EF4-FFF2-40B4-BE49-F238E27FC236}">
                  <a16:creationId xmlns:a16="http://schemas.microsoft.com/office/drawing/2014/main" id="{8824E83D-4053-0F34-27A9-9328D0C8FE3B}"/>
                </a:ext>
              </a:extLst>
            </p:cNvPr>
            <p:cNvSpPr/>
            <p:nvPr/>
          </p:nvSpPr>
          <p:spPr>
            <a:xfrm>
              <a:off x="2227588" y="3970122"/>
              <a:ext cx="188049" cy="179130"/>
            </a:xfrm>
            <a:custGeom>
              <a:avLst/>
              <a:gdLst>
                <a:gd name="connsiteX0" fmla="*/ 38994 w 188049"/>
                <a:gd name="connsiteY0" fmla="*/ 179131 h 179130"/>
                <a:gd name="connsiteX1" fmla="*/ 34353 w 188049"/>
                <a:gd name="connsiteY1" fmla="*/ 172082 h 179130"/>
                <a:gd name="connsiteX2" fmla="*/ 38175 w 188049"/>
                <a:gd name="connsiteY2" fmla="*/ 159436 h 179130"/>
                <a:gd name="connsiteX3" fmla="*/ 52186 w 188049"/>
                <a:gd name="connsiteY3" fmla="*/ 113405 h 179130"/>
                <a:gd name="connsiteX4" fmla="*/ 51347 w 188049"/>
                <a:gd name="connsiteY4" fmla="*/ 110744 h 179130"/>
                <a:gd name="connsiteX5" fmla="*/ 346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899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Graphic 9">
              <a:extLst>
                <a:ext uri="{FF2B5EF4-FFF2-40B4-BE49-F238E27FC236}">
                  <a16:creationId xmlns:a16="http://schemas.microsoft.com/office/drawing/2014/main" id="{7565E2B8-8BDA-2778-C95A-D8CFF228F363}"/>
                </a:ext>
              </a:extLst>
            </p:cNvPr>
            <p:cNvSpPr/>
            <p:nvPr/>
          </p:nvSpPr>
          <p:spPr>
            <a:xfrm>
              <a:off x="2445589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Graphic 9">
              <a:extLst>
                <a:ext uri="{FF2B5EF4-FFF2-40B4-BE49-F238E27FC236}">
                  <a16:creationId xmlns:a16="http://schemas.microsoft.com/office/drawing/2014/main" id="{E1B80502-FD76-E78D-A191-BCD7C222F7EE}"/>
                </a:ext>
              </a:extLst>
            </p:cNvPr>
            <p:cNvSpPr/>
            <p:nvPr/>
          </p:nvSpPr>
          <p:spPr>
            <a:xfrm>
              <a:off x="2663590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Graphic 9">
              <a:extLst>
                <a:ext uri="{FF2B5EF4-FFF2-40B4-BE49-F238E27FC236}">
                  <a16:creationId xmlns:a16="http://schemas.microsoft.com/office/drawing/2014/main" id="{C66C8A9D-B75B-61A5-02AC-BFD15D14A2B7}"/>
                </a:ext>
              </a:extLst>
            </p:cNvPr>
            <p:cNvSpPr/>
            <p:nvPr/>
          </p:nvSpPr>
          <p:spPr>
            <a:xfrm>
              <a:off x="2881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Graphic 9">
              <a:extLst>
                <a:ext uri="{FF2B5EF4-FFF2-40B4-BE49-F238E27FC236}">
                  <a16:creationId xmlns:a16="http://schemas.microsoft.com/office/drawing/2014/main" id="{2FFBB8A4-C003-88C1-3077-D08EA1B440BF}"/>
                </a:ext>
              </a:extLst>
            </p:cNvPr>
            <p:cNvSpPr/>
            <p:nvPr/>
          </p:nvSpPr>
          <p:spPr>
            <a:xfrm>
              <a:off x="3099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4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1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757E859-1618-9D9B-F2ED-855DA4BCB5C9}"/>
              </a:ext>
            </a:extLst>
          </p:cNvPr>
          <p:cNvSpPr/>
          <p:nvPr/>
        </p:nvSpPr>
        <p:spPr>
          <a:xfrm>
            <a:off x="8416394" y="3593213"/>
            <a:ext cx="3378411" cy="2237961"/>
          </a:xfrm>
          <a:prstGeom prst="roundRect">
            <a:avLst>
              <a:gd name="adj" fmla="val 9468"/>
            </a:avLst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 and Lightweight:</a:t>
            </a:r>
            <a:br>
              <a:rPr lang="en-US" dirty="0"/>
            </a:br>
            <a:r>
              <a:rPr lang="en-US" sz="1600" dirty="0"/>
              <a:t>Processes inputs quickly using an efficient </a:t>
            </a:r>
            <a:r>
              <a:rPr lang="en-US" sz="1600" b="1" dirty="0"/>
              <a:t>bag-of-words</a:t>
            </a:r>
            <a:r>
              <a:rPr lang="en-US" sz="1600" dirty="0"/>
              <a:t> and prediction mechanism.</a:t>
            </a:r>
            <a:endParaRPr lang="LID4096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EA5522B-8172-D90A-9DC7-8B7E98C294FF}"/>
              </a:ext>
            </a:extLst>
          </p:cNvPr>
          <p:cNvSpPr/>
          <p:nvPr/>
        </p:nvSpPr>
        <p:spPr>
          <a:xfrm>
            <a:off x="8635867" y="3496056"/>
            <a:ext cx="255658" cy="472942"/>
          </a:xfrm>
          <a:custGeom>
            <a:avLst/>
            <a:gdLst>
              <a:gd name="connsiteX0" fmla="*/ 27148 w 407194"/>
              <a:gd name="connsiteY0" fmla="*/ 0 h 753268"/>
              <a:gd name="connsiteX1" fmla="*/ 380046 w 407194"/>
              <a:gd name="connsiteY1" fmla="*/ 0 h 753268"/>
              <a:gd name="connsiteX2" fmla="*/ 407194 w 407194"/>
              <a:gd name="connsiteY2" fmla="*/ 27148 h 753268"/>
              <a:gd name="connsiteX3" fmla="*/ 407194 w 407194"/>
              <a:gd name="connsiteY3" fmla="*/ 434182 h 753268"/>
              <a:gd name="connsiteX4" fmla="*/ 407194 w 407194"/>
              <a:gd name="connsiteY4" fmla="*/ 535621 h 753268"/>
              <a:gd name="connsiteX5" fmla="*/ 407194 w 407194"/>
              <a:gd name="connsiteY5" fmla="*/ 617537 h 753268"/>
              <a:gd name="connsiteX6" fmla="*/ 206142 w 407194"/>
              <a:gd name="connsiteY6" fmla="*/ 753268 h 753268"/>
              <a:gd name="connsiteX7" fmla="*/ 0 w 407194"/>
              <a:gd name="connsiteY7" fmla="*/ 617537 h 753268"/>
              <a:gd name="connsiteX8" fmla="*/ 0 w 407194"/>
              <a:gd name="connsiteY8" fmla="*/ 535621 h 753268"/>
              <a:gd name="connsiteX9" fmla="*/ 0 w 407194"/>
              <a:gd name="connsiteY9" fmla="*/ 434182 h 753268"/>
              <a:gd name="connsiteX10" fmla="*/ 0 w 407194"/>
              <a:gd name="connsiteY10" fmla="*/ 27148 h 753268"/>
              <a:gd name="connsiteX11" fmla="*/ 27148 w 407194"/>
              <a:gd name="connsiteY11" fmla="*/ 0 h 75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7194" h="753268">
                <a:moveTo>
                  <a:pt x="27148" y="0"/>
                </a:moveTo>
                <a:lnTo>
                  <a:pt x="380046" y="0"/>
                </a:lnTo>
                <a:cubicBezTo>
                  <a:pt x="395039" y="0"/>
                  <a:pt x="407194" y="12155"/>
                  <a:pt x="407194" y="27148"/>
                </a:cubicBezTo>
                <a:lnTo>
                  <a:pt x="407194" y="434182"/>
                </a:lnTo>
                <a:lnTo>
                  <a:pt x="407194" y="535621"/>
                </a:lnTo>
                <a:lnTo>
                  <a:pt x="407194" y="617537"/>
                </a:lnTo>
                <a:lnTo>
                  <a:pt x="206142" y="753268"/>
                </a:lnTo>
                <a:lnTo>
                  <a:pt x="0" y="617537"/>
                </a:lnTo>
                <a:lnTo>
                  <a:pt x="0" y="535621"/>
                </a:lnTo>
                <a:lnTo>
                  <a:pt x="0" y="434182"/>
                </a:lnTo>
                <a:lnTo>
                  <a:pt x="0" y="27148"/>
                </a:lnTo>
                <a:cubicBezTo>
                  <a:pt x="0" y="12155"/>
                  <a:pt x="12155" y="0"/>
                  <a:pt x="271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LID4096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Freeform 2">
            <a:extLst>
              <a:ext uri="{FF2B5EF4-FFF2-40B4-BE49-F238E27FC236}">
                <a16:creationId xmlns:a16="http://schemas.microsoft.com/office/drawing/2014/main" id="{116F62C0-FD10-2092-2225-FAB4AC34BCFF}"/>
              </a:ext>
            </a:extLst>
          </p:cNvPr>
          <p:cNvSpPr/>
          <p:nvPr/>
        </p:nvSpPr>
        <p:spPr>
          <a:xfrm rot="10800000">
            <a:off x="8691437" y="3615005"/>
            <a:ext cx="144518" cy="117522"/>
          </a:xfrm>
          <a:custGeom>
            <a:avLst/>
            <a:gdLst/>
            <a:ahLst/>
            <a:cxnLst/>
            <a:rect l="l" t="t" r="r" b="b"/>
            <a:pathLst>
              <a:path w="386209" h="357188">
                <a:moveTo>
                  <a:pt x="353467" y="0"/>
                </a:moveTo>
                <a:lnTo>
                  <a:pt x="386209" y="52090"/>
                </a:lnTo>
                <a:cubicBezTo>
                  <a:pt x="358924" y="63500"/>
                  <a:pt x="338832" y="80492"/>
                  <a:pt x="325933" y="103064"/>
                </a:cubicBezTo>
                <a:cubicBezTo>
                  <a:pt x="313035" y="125636"/>
                  <a:pt x="305842" y="158502"/>
                  <a:pt x="304353" y="201663"/>
                </a:cubicBezTo>
                <a:lnTo>
                  <a:pt x="374303" y="201663"/>
                </a:lnTo>
                <a:lnTo>
                  <a:pt x="374303" y="357188"/>
                </a:lnTo>
                <a:lnTo>
                  <a:pt x="230683" y="357188"/>
                </a:lnTo>
                <a:lnTo>
                  <a:pt x="230683" y="234405"/>
                </a:lnTo>
                <a:cubicBezTo>
                  <a:pt x="230683" y="167928"/>
                  <a:pt x="238621" y="119807"/>
                  <a:pt x="254496" y="90041"/>
                </a:cubicBezTo>
                <a:cubicBezTo>
                  <a:pt x="275332" y="50354"/>
                  <a:pt x="308322" y="20340"/>
                  <a:pt x="353467" y="0"/>
                </a:cubicBezTo>
                <a:close/>
                <a:moveTo>
                  <a:pt x="122783" y="0"/>
                </a:moveTo>
                <a:lnTo>
                  <a:pt x="155525" y="52090"/>
                </a:lnTo>
                <a:cubicBezTo>
                  <a:pt x="128240" y="63500"/>
                  <a:pt x="108148" y="80492"/>
                  <a:pt x="95250" y="103064"/>
                </a:cubicBezTo>
                <a:cubicBezTo>
                  <a:pt x="82351" y="125636"/>
                  <a:pt x="75158" y="158502"/>
                  <a:pt x="73670" y="201663"/>
                </a:cubicBezTo>
                <a:lnTo>
                  <a:pt x="143619" y="201663"/>
                </a:lnTo>
                <a:lnTo>
                  <a:pt x="143619" y="357188"/>
                </a:lnTo>
                <a:lnTo>
                  <a:pt x="0" y="357188"/>
                </a:lnTo>
                <a:lnTo>
                  <a:pt x="0" y="234405"/>
                </a:lnTo>
                <a:cubicBezTo>
                  <a:pt x="0" y="167928"/>
                  <a:pt x="7937" y="119807"/>
                  <a:pt x="23812" y="90041"/>
                </a:cubicBezTo>
                <a:cubicBezTo>
                  <a:pt x="44648" y="50354"/>
                  <a:pt x="77639" y="20340"/>
                  <a:pt x="12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CC19C2C-6761-060E-4642-B01CF2FFD1FC}"/>
              </a:ext>
            </a:extLst>
          </p:cNvPr>
          <p:cNvGrpSpPr/>
          <p:nvPr/>
        </p:nvGrpSpPr>
        <p:grpSpPr>
          <a:xfrm>
            <a:off x="8635867" y="5626910"/>
            <a:ext cx="873940" cy="147681"/>
            <a:chOff x="2227588" y="3970122"/>
            <a:chExt cx="1060052" cy="179130"/>
          </a:xfrm>
          <a:gradFill>
            <a:gsLst>
              <a:gs pos="0">
                <a:srgbClr val="06AB9A"/>
              </a:gs>
              <a:gs pos="70000">
                <a:srgbClr val="002060"/>
              </a:gs>
            </a:gsLst>
            <a:lin ang="13500000" scaled="1"/>
          </a:gradFill>
        </p:grpSpPr>
        <p:sp>
          <p:nvSpPr>
            <p:cNvPr id="96" name="Graphic 9">
              <a:extLst>
                <a:ext uri="{FF2B5EF4-FFF2-40B4-BE49-F238E27FC236}">
                  <a16:creationId xmlns:a16="http://schemas.microsoft.com/office/drawing/2014/main" id="{6F94DAAE-DD52-CA60-56F7-2CA4EB0B51AC}"/>
                </a:ext>
              </a:extLst>
            </p:cNvPr>
            <p:cNvSpPr/>
            <p:nvPr/>
          </p:nvSpPr>
          <p:spPr>
            <a:xfrm>
              <a:off x="2227588" y="3970122"/>
              <a:ext cx="188049" cy="179130"/>
            </a:xfrm>
            <a:custGeom>
              <a:avLst/>
              <a:gdLst>
                <a:gd name="connsiteX0" fmla="*/ 38994 w 188049"/>
                <a:gd name="connsiteY0" fmla="*/ 179131 h 179130"/>
                <a:gd name="connsiteX1" fmla="*/ 34353 w 188049"/>
                <a:gd name="connsiteY1" fmla="*/ 172082 h 179130"/>
                <a:gd name="connsiteX2" fmla="*/ 38175 w 188049"/>
                <a:gd name="connsiteY2" fmla="*/ 159436 h 179130"/>
                <a:gd name="connsiteX3" fmla="*/ 52186 w 188049"/>
                <a:gd name="connsiteY3" fmla="*/ 113405 h 179130"/>
                <a:gd name="connsiteX4" fmla="*/ 51347 w 188049"/>
                <a:gd name="connsiteY4" fmla="*/ 110744 h 179130"/>
                <a:gd name="connsiteX5" fmla="*/ 346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899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8994" y="179131"/>
                  </a:moveTo>
                  <a:cubicBezTo>
                    <a:pt x="35425" y="178790"/>
                    <a:pt x="33310" y="175689"/>
                    <a:pt x="34353" y="172082"/>
                  </a:cubicBezTo>
                  <a:cubicBezTo>
                    <a:pt x="35572" y="167850"/>
                    <a:pt x="36898" y="163648"/>
                    <a:pt x="38175" y="159436"/>
                  </a:cubicBezTo>
                  <a:cubicBezTo>
                    <a:pt x="42845" y="144089"/>
                    <a:pt x="47496" y="128742"/>
                    <a:pt x="52186" y="113405"/>
                  </a:cubicBezTo>
                  <a:cubicBezTo>
                    <a:pt x="52537" y="112255"/>
                    <a:pt x="52391" y="111533"/>
                    <a:pt x="51347" y="110744"/>
                  </a:cubicBezTo>
                  <a:cubicBezTo>
                    <a:pt x="35367" y="98731"/>
                    <a:pt x="19416" y="86661"/>
                    <a:pt x="3464" y="74600"/>
                  </a:cubicBezTo>
                  <a:cubicBezTo>
                    <a:pt x="2821" y="74103"/>
                    <a:pt x="212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6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85" y="178273"/>
                    <a:pt x="40096" y="178634"/>
                    <a:pt x="3899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Graphic 9">
              <a:extLst>
                <a:ext uri="{FF2B5EF4-FFF2-40B4-BE49-F238E27FC236}">
                  <a16:creationId xmlns:a16="http://schemas.microsoft.com/office/drawing/2014/main" id="{1302FC65-A949-5124-A726-33646357F964}"/>
                </a:ext>
              </a:extLst>
            </p:cNvPr>
            <p:cNvSpPr/>
            <p:nvPr/>
          </p:nvSpPr>
          <p:spPr>
            <a:xfrm>
              <a:off x="2445589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Graphic 9">
              <a:extLst>
                <a:ext uri="{FF2B5EF4-FFF2-40B4-BE49-F238E27FC236}">
                  <a16:creationId xmlns:a16="http://schemas.microsoft.com/office/drawing/2014/main" id="{6CC7794C-7A01-1F18-77E5-2A69E856FFC5}"/>
                </a:ext>
              </a:extLst>
            </p:cNvPr>
            <p:cNvSpPr/>
            <p:nvPr/>
          </p:nvSpPr>
          <p:spPr>
            <a:xfrm>
              <a:off x="2663590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Graphic 9">
              <a:extLst>
                <a:ext uri="{FF2B5EF4-FFF2-40B4-BE49-F238E27FC236}">
                  <a16:creationId xmlns:a16="http://schemas.microsoft.com/office/drawing/2014/main" id="{F6B1F2EA-63F2-A926-BAB3-D42CEDB6AC0A}"/>
                </a:ext>
              </a:extLst>
            </p:cNvPr>
            <p:cNvSpPr/>
            <p:nvPr/>
          </p:nvSpPr>
          <p:spPr>
            <a:xfrm>
              <a:off x="2881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5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0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3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5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6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9" y="73635"/>
                    <a:pt x="1544" y="73069"/>
                  </a:cubicBezTo>
                  <a:cubicBezTo>
                    <a:pt x="-1235" y="70398"/>
                    <a:pt x="-94" y="65805"/>
                    <a:pt x="3620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3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5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4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4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295" y="178273"/>
                    <a:pt x="40106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Graphic 9">
              <a:extLst>
                <a:ext uri="{FF2B5EF4-FFF2-40B4-BE49-F238E27FC236}">
                  <a16:creationId xmlns:a16="http://schemas.microsoft.com/office/drawing/2014/main" id="{CDA2E07C-545B-E43F-2A0E-06ADCD5C01B4}"/>
                </a:ext>
              </a:extLst>
            </p:cNvPr>
            <p:cNvSpPr/>
            <p:nvPr/>
          </p:nvSpPr>
          <p:spPr>
            <a:xfrm>
              <a:off x="3099591" y="3970122"/>
              <a:ext cx="188049" cy="179130"/>
            </a:xfrm>
            <a:custGeom>
              <a:avLst/>
              <a:gdLst>
                <a:gd name="connsiteX0" fmla="*/ 39014 w 188049"/>
                <a:gd name="connsiteY0" fmla="*/ 179131 h 179130"/>
                <a:gd name="connsiteX1" fmla="*/ 34372 w 188049"/>
                <a:gd name="connsiteY1" fmla="*/ 172082 h 179130"/>
                <a:gd name="connsiteX2" fmla="*/ 38194 w 188049"/>
                <a:gd name="connsiteY2" fmla="*/ 159436 h 179130"/>
                <a:gd name="connsiteX3" fmla="*/ 52205 w 188049"/>
                <a:gd name="connsiteY3" fmla="*/ 113405 h 179130"/>
                <a:gd name="connsiteX4" fmla="*/ 51367 w 188049"/>
                <a:gd name="connsiteY4" fmla="*/ 110744 h 179130"/>
                <a:gd name="connsiteX5" fmla="*/ 3484 w 188049"/>
                <a:gd name="connsiteY5" fmla="*/ 74600 h 179130"/>
                <a:gd name="connsiteX6" fmla="*/ 1544 w 188049"/>
                <a:gd name="connsiteY6" fmla="*/ 73069 h 179130"/>
                <a:gd name="connsiteX7" fmla="*/ 3621 w 188049"/>
                <a:gd name="connsiteY7" fmla="*/ 64782 h 179130"/>
                <a:gd name="connsiteX8" fmla="*/ 6234 w 188049"/>
                <a:gd name="connsiteY8" fmla="*/ 64489 h 179130"/>
                <a:gd name="connsiteX9" fmla="*/ 66411 w 188049"/>
                <a:gd name="connsiteY9" fmla="*/ 63339 h 179130"/>
                <a:gd name="connsiteX10" fmla="*/ 69141 w 188049"/>
                <a:gd name="connsiteY10" fmla="*/ 61350 h 179130"/>
                <a:gd name="connsiteX11" fmla="*/ 89081 w 188049"/>
                <a:gd name="connsiteY11" fmla="*/ 4097 h 179130"/>
                <a:gd name="connsiteX12" fmla="*/ 96218 w 188049"/>
                <a:gd name="connsiteY12" fmla="*/ 519 h 179130"/>
                <a:gd name="connsiteX13" fmla="*/ 99084 w 188049"/>
                <a:gd name="connsiteY13" fmla="*/ 4350 h 179130"/>
                <a:gd name="connsiteX14" fmla="*/ 107567 w 188049"/>
                <a:gd name="connsiteY14" fmla="*/ 28823 h 179130"/>
                <a:gd name="connsiteX15" fmla="*/ 119052 w 188049"/>
                <a:gd name="connsiteY15" fmla="*/ 61769 h 179130"/>
                <a:gd name="connsiteX16" fmla="*/ 121412 w 188049"/>
                <a:gd name="connsiteY16" fmla="*/ 63280 h 179130"/>
                <a:gd name="connsiteX17" fmla="*/ 161651 w 188049"/>
                <a:gd name="connsiteY17" fmla="*/ 64021 h 179130"/>
                <a:gd name="connsiteX18" fmla="*/ 182292 w 188049"/>
                <a:gd name="connsiteY18" fmla="*/ 64470 h 179130"/>
                <a:gd name="connsiteX19" fmla="*/ 187791 w 188049"/>
                <a:gd name="connsiteY19" fmla="*/ 67999 h 179130"/>
                <a:gd name="connsiteX20" fmla="*/ 185441 w 188049"/>
                <a:gd name="connsiteY20" fmla="*/ 73917 h 179130"/>
                <a:gd name="connsiteX21" fmla="*/ 137870 w 188049"/>
                <a:gd name="connsiteY21" fmla="*/ 109886 h 179130"/>
                <a:gd name="connsiteX22" fmla="*/ 136271 w 188049"/>
                <a:gd name="connsiteY22" fmla="*/ 114692 h 179130"/>
                <a:gd name="connsiteX23" fmla="*/ 153578 w 188049"/>
                <a:gd name="connsiteY23" fmla="*/ 171692 h 179130"/>
                <a:gd name="connsiteX24" fmla="*/ 150419 w 188049"/>
                <a:gd name="connsiteY24" fmla="*/ 178643 h 179130"/>
                <a:gd name="connsiteX25" fmla="*/ 145622 w 188049"/>
                <a:gd name="connsiteY25" fmla="*/ 177532 h 179130"/>
                <a:gd name="connsiteX26" fmla="*/ 100547 w 188049"/>
                <a:gd name="connsiteY26" fmla="*/ 146244 h 179130"/>
                <a:gd name="connsiteX27" fmla="*/ 95496 w 188049"/>
                <a:gd name="connsiteY27" fmla="*/ 142695 h 179130"/>
                <a:gd name="connsiteX28" fmla="*/ 92571 w 188049"/>
                <a:gd name="connsiteY28" fmla="*/ 142695 h 179130"/>
                <a:gd name="connsiteX29" fmla="*/ 52888 w 188049"/>
                <a:gd name="connsiteY29" fmla="*/ 170297 h 179130"/>
                <a:gd name="connsiteX30" fmla="*/ 42270 w 188049"/>
                <a:gd name="connsiteY30" fmla="*/ 177590 h 179130"/>
                <a:gd name="connsiteX31" fmla="*/ 39014 w 188049"/>
                <a:gd name="connsiteY31" fmla="*/ 179131 h 17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8049" h="179130">
                  <a:moveTo>
                    <a:pt x="39014" y="179131"/>
                  </a:moveTo>
                  <a:cubicBezTo>
                    <a:pt x="35445" y="178790"/>
                    <a:pt x="33329" y="175689"/>
                    <a:pt x="34372" y="172082"/>
                  </a:cubicBezTo>
                  <a:cubicBezTo>
                    <a:pt x="35591" y="167850"/>
                    <a:pt x="36917" y="163648"/>
                    <a:pt x="38194" y="159436"/>
                  </a:cubicBezTo>
                  <a:cubicBezTo>
                    <a:pt x="42865" y="144089"/>
                    <a:pt x="47516" y="128742"/>
                    <a:pt x="52205" y="113405"/>
                  </a:cubicBezTo>
                  <a:cubicBezTo>
                    <a:pt x="52557" y="112255"/>
                    <a:pt x="52410" y="111533"/>
                    <a:pt x="51367" y="110744"/>
                  </a:cubicBezTo>
                  <a:cubicBezTo>
                    <a:pt x="35386" y="98731"/>
                    <a:pt x="19435" y="86661"/>
                    <a:pt x="3484" y="74600"/>
                  </a:cubicBezTo>
                  <a:cubicBezTo>
                    <a:pt x="2831" y="74103"/>
                    <a:pt x="2138" y="73635"/>
                    <a:pt x="1544" y="73069"/>
                  </a:cubicBezTo>
                  <a:cubicBezTo>
                    <a:pt x="-1235" y="70398"/>
                    <a:pt x="-94" y="65805"/>
                    <a:pt x="3621" y="64782"/>
                  </a:cubicBezTo>
                  <a:cubicBezTo>
                    <a:pt x="4459" y="64548"/>
                    <a:pt x="5366" y="64509"/>
                    <a:pt x="6234" y="64489"/>
                  </a:cubicBezTo>
                  <a:cubicBezTo>
                    <a:pt x="26290" y="64089"/>
                    <a:pt x="46355" y="63680"/>
                    <a:pt x="66411" y="63339"/>
                  </a:cubicBezTo>
                  <a:cubicBezTo>
                    <a:pt x="67942" y="63309"/>
                    <a:pt x="68625" y="62841"/>
                    <a:pt x="69141" y="61350"/>
                  </a:cubicBezTo>
                  <a:cubicBezTo>
                    <a:pt x="75733" y="42249"/>
                    <a:pt x="82411" y="23178"/>
                    <a:pt x="89081" y="4097"/>
                  </a:cubicBezTo>
                  <a:cubicBezTo>
                    <a:pt x="90309" y="587"/>
                    <a:pt x="93273" y="-866"/>
                    <a:pt x="96218" y="519"/>
                  </a:cubicBezTo>
                  <a:cubicBezTo>
                    <a:pt x="97846" y="1289"/>
                    <a:pt x="98528" y="2761"/>
                    <a:pt x="99084" y="4350"/>
                  </a:cubicBezTo>
                  <a:cubicBezTo>
                    <a:pt x="101902" y="12511"/>
                    <a:pt x="104720" y="20672"/>
                    <a:pt x="107567" y="28823"/>
                  </a:cubicBezTo>
                  <a:cubicBezTo>
                    <a:pt x="111399" y="39802"/>
                    <a:pt x="115269" y="50771"/>
                    <a:pt x="119052" y="61769"/>
                  </a:cubicBezTo>
                  <a:cubicBezTo>
                    <a:pt x="119501" y="63066"/>
                    <a:pt x="120252" y="63261"/>
                    <a:pt x="121412" y="63280"/>
                  </a:cubicBezTo>
                  <a:cubicBezTo>
                    <a:pt x="134828" y="63514"/>
                    <a:pt x="148235" y="63768"/>
                    <a:pt x="161651" y="64021"/>
                  </a:cubicBezTo>
                  <a:cubicBezTo>
                    <a:pt x="168534" y="64158"/>
                    <a:pt x="175418" y="64314"/>
                    <a:pt x="182292" y="64470"/>
                  </a:cubicBezTo>
                  <a:cubicBezTo>
                    <a:pt x="185266" y="64538"/>
                    <a:pt x="187040" y="65688"/>
                    <a:pt x="187791" y="67999"/>
                  </a:cubicBezTo>
                  <a:cubicBezTo>
                    <a:pt x="188503" y="70203"/>
                    <a:pt x="187752" y="72162"/>
                    <a:pt x="185441" y="73917"/>
                  </a:cubicBezTo>
                  <a:cubicBezTo>
                    <a:pt x="169588" y="85910"/>
                    <a:pt x="153734" y="97903"/>
                    <a:pt x="137870" y="109886"/>
                  </a:cubicBezTo>
                  <a:cubicBezTo>
                    <a:pt x="135365" y="111777"/>
                    <a:pt x="135374" y="111758"/>
                    <a:pt x="136271" y="114692"/>
                  </a:cubicBezTo>
                  <a:cubicBezTo>
                    <a:pt x="142043" y="133686"/>
                    <a:pt x="147815" y="152689"/>
                    <a:pt x="153578" y="171692"/>
                  </a:cubicBezTo>
                  <a:cubicBezTo>
                    <a:pt x="154602" y="175085"/>
                    <a:pt x="153353" y="177805"/>
                    <a:pt x="150419" y="178643"/>
                  </a:cubicBezTo>
                  <a:cubicBezTo>
                    <a:pt x="148625" y="179160"/>
                    <a:pt x="147104" y="178565"/>
                    <a:pt x="145622" y="177532"/>
                  </a:cubicBezTo>
                  <a:cubicBezTo>
                    <a:pt x="130606" y="167090"/>
                    <a:pt x="115572" y="156667"/>
                    <a:pt x="100547" y="146244"/>
                  </a:cubicBezTo>
                  <a:cubicBezTo>
                    <a:pt x="98860" y="145074"/>
                    <a:pt x="97115" y="143962"/>
                    <a:pt x="95496" y="142695"/>
                  </a:cubicBezTo>
                  <a:cubicBezTo>
                    <a:pt x="94433" y="141866"/>
                    <a:pt x="93673" y="141934"/>
                    <a:pt x="92571" y="142695"/>
                  </a:cubicBezTo>
                  <a:cubicBezTo>
                    <a:pt x="79360" y="151928"/>
                    <a:pt x="66119" y="161103"/>
                    <a:pt x="52888" y="170297"/>
                  </a:cubicBezTo>
                  <a:cubicBezTo>
                    <a:pt x="49358" y="172745"/>
                    <a:pt x="45848" y="175211"/>
                    <a:pt x="42270" y="177590"/>
                  </a:cubicBezTo>
                  <a:cubicBezTo>
                    <a:pt x="41305" y="178273"/>
                    <a:pt x="40115" y="178634"/>
                    <a:pt x="39014" y="179131"/>
                  </a:cubicBezTo>
                  <a:close/>
                </a:path>
              </a:pathLst>
            </a:custGeom>
            <a:grpFill/>
            <a:ln w="9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LID409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B126209-9734-AC42-689C-DDE0A1D6BB0D}"/>
              </a:ext>
            </a:extLst>
          </p:cNvPr>
          <p:cNvSpPr txBox="1"/>
          <p:nvPr/>
        </p:nvSpPr>
        <p:spPr>
          <a:xfrm>
            <a:off x="921633" y="3048930"/>
            <a:ext cx="3082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sz="3600" b="1" dirty="0">
                <a:solidFill>
                  <a:schemeClr val="bg1"/>
                </a:solidFill>
                <a:latin typeface="Segoe UI"/>
              </a:rPr>
              <a:t>Key Benefits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720DEE-5C7A-1F1B-4075-FA9675E7C255}"/>
              </a:ext>
            </a:extLst>
          </p:cNvPr>
          <p:cNvCxnSpPr>
            <a:cxnSpLocks/>
          </p:cNvCxnSpPr>
          <p:nvPr/>
        </p:nvCxnSpPr>
        <p:spPr>
          <a:xfrm flipH="1">
            <a:off x="1305393" y="3810599"/>
            <a:ext cx="1809750" cy="0"/>
          </a:xfrm>
          <a:prstGeom prst="line">
            <a:avLst/>
          </a:prstGeom>
          <a:ln w="57150" cap="rnd">
            <a:gradFill flip="none" rotWithShape="1">
              <a:gsLst>
                <a:gs pos="100000">
                  <a:srgbClr val="8195AF">
                    <a:alpha val="0"/>
                  </a:srgbClr>
                </a:gs>
                <a:gs pos="0">
                  <a:schemeClr val="accent1"/>
                </a:gs>
                <a:gs pos="59000">
                  <a:schemeClr val="accent2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9A9FFA45-DAF3-FBB1-A120-B95AD292D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407" y="1695528"/>
            <a:ext cx="3229102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Offline &amp; Fully Customizable: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external APIs needed — works with local files and your custom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intents.json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B512B9-3E8A-B778-AAAE-6B7FC908E04C}"/>
              </a:ext>
            </a:extLst>
          </p:cNvPr>
          <p:cNvSpPr txBox="1"/>
          <p:nvPr/>
        </p:nvSpPr>
        <p:spPr>
          <a:xfrm>
            <a:off x="8451125" y="1487779"/>
            <a:ext cx="31730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Easy to Train and Update:</a:t>
            </a:r>
            <a:br>
              <a:rPr lang="en-US" dirty="0"/>
            </a:br>
            <a:r>
              <a:rPr lang="en-US" sz="1600" dirty="0"/>
              <a:t>Add new intents and retrain the model easily using your own data.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D6176-683A-D0AC-5EF1-DD98F50E6DF5}"/>
              </a:ext>
            </a:extLst>
          </p:cNvPr>
          <p:cNvSpPr txBox="1"/>
          <p:nvPr/>
        </p:nvSpPr>
        <p:spPr>
          <a:xfrm>
            <a:off x="4865756" y="3962143"/>
            <a:ext cx="3240753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Accurate Intent Recognition:</a:t>
            </a:r>
            <a:br>
              <a:rPr lang="en-US" dirty="0"/>
            </a:br>
            <a:r>
              <a:rPr lang="en-US" sz="1600" dirty="0"/>
              <a:t>Uses a trained </a:t>
            </a:r>
            <a:r>
              <a:rPr lang="en-US" sz="1600" b="1" dirty="0"/>
              <a:t>neural network model</a:t>
            </a:r>
            <a:r>
              <a:rPr lang="en-US" sz="1600" dirty="0"/>
              <a:t> to understand user queries reliably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730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1B6541-3663-429D-A477-AEF5B97805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985" r="28985"/>
          <a:stretch/>
        </p:blipFill>
        <p:spPr>
          <a:xfrm>
            <a:off x="7023158" y="781828"/>
            <a:ext cx="4450349" cy="5294344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3DF04D1-2DF4-EB4C-66A1-B5CE3658ACA9}"/>
              </a:ext>
            </a:extLst>
          </p:cNvPr>
          <p:cNvGrpSpPr/>
          <p:nvPr/>
        </p:nvGrpSpPr>
        <p:grpSpPr>
          <a:xfrm>
            <a:off x="625101" y="399782"/>
            <a:ext cx="5771181" cy="6058436"/>
            <a:chOff x="449737" y="354453"/>
            <a:chExt cx="5771181" cy="60584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4F022B4-0052-837A-A05C-1A401EAA294D}"/>
                </a:ext>
              </a:extLst>
            </p:cNvPr>
            <p:cNvGrpSpPr/>
            <p:nvPr/>
          </p:nvGrpSpPr>
          <p:grpSpPr>
            <a:xfrm>
              <a:off x="449737" y="1150500"/>
              <a:ext cx="5771181" cy="5262389"/>
              <a:chOff x="449737" y="1150500"/>
              <a:chExt cx="5771181" cy="526238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D7DDDF6-331B-8AF2-315A-0CD45F08E382}"/>
                  </a:ext>
                </a:extLst>
              </p:cNvPr>
              <p:cNvGrpSpPr/>
              <p:nvPr/>
            </p:nvGrpSpPr>
            <p:grpSpPr>
              <a:xfrm>
                <a:off x="449737" y="1150500"/>
                <a:ext cx="5762008" cy="1547360"/>
                <a:chOff x="458910" y="1150500"/>
                <a:chExt cx="5762008" cy="1547360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D1291F1-6E21-4378-BA92-A461EE4AB534}"/>
                    </a:ext>
                  </a:extLst>
                </p:cNvPr>
                <p:cNvSpPr/>
                <p:nvPr/>
              </p:nvSpPr>
              <p:spPr>
                <a:xfrm>
                  <a:off x="675206" y="1328134"/>
                  <a:ext cx="5545712" cy="1369726"/>
                </a:xfrm>
                <a:prstGeom prst="roundRect">
                  <a:avLst>
                    <a:gd name="adj" fmla="val 1067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65C27DF-9425-4666-8E80-A32CAF944E3A}"/>
                    </a:ext>
                  </a:extLst>
                </p:cNvPr>
                <p:cNvSpPr/>
                <p:nvPr/>
              </p:nvSpPr>
              <p:spPr>
                <a:xfrm>
                  <a:off x="458910" y="1150500"/>
                  <a:ext cx="636447" cy="63644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5400000" algn="t" rotWithShape="0">
                    <a:schemeClr val="accent1">
                      <a:lumMod val="50000"/>
                      <a:alpha val="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1.</a:t>
                  </a:r>
                  <a:endParaRPr lang="LID409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D7CB9C8-A9DA-4032-8E11-50271BB72EE2}"/>
                  </a:ext>
                </a:extLst>
              </p:cNvPr>
              <p:cNvGrpSpPr/>
              <p:nvPr/>
            </p:nvGrpSpPr>
            <p:grpSpPr>
              <a:xfrm>
                <a:off x="449738" y="4827060"/>
                <a:ext cx="5771180" cy="1585829"/>
                <a:chOff x="449738" y="4827060"/>
                <a:chExt cx="5771180" cy="1585829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7285565B-793B-F930-D6CD-53C958D2855C}"/>
                    </a:ext>
                  </a:extLst>
                </p:cNvPr>
                <p:cNvSpPr/>
                <p:nvPr/>
              </p:nvSpPr>
              <p:spPr>
                <a:xfrm>
                  <a:off x="675206" y="5043163"/>
                  <a:ext cx="5545712" cy="1369726"/>
                </a:xfrm>
                <a:prstGeom prst="roundRect">
                  <a:avLst>
                    <a:gd name="adj" fmla="val 1067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02CCB197-7ED6-F7C3-B2AE-CD780A9FCBF7}"/>
                    </a:ext>
                  </a:extLst>
                </p:cNvPr>
                <p:cNvSpPr/>
                <p:nvPr/>
              </p:nvSpPr>
              <p:spPr>
                <a:xfrm>
                  <a:off x="449738" y="4827060"/>
                  <a:ext cx="636447" cy="63644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5400000" algn="t" rotWithShape="0">
                    <a:schemeClr val="accent1">
                      <a:lumMod val="50000"/>
                      <a:alpha val="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3.</a:t>
                  </a:r>
                  <a:endParaRPr lang="LID409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699BD7B-E77D-45A4-3293-0B2BBE323DAA}"/>
                  </a:ext>
                </a:extLst>
              </p:cNvPr>
              <p:cNvGrpSpPr/>
              <p:nvPr/>
            </p:nvGrpSpPr>
            <p:grpSpPr>
              <a:xfrm>
                <a:off x="449738" y="3139006"/>
                <a:ext cx="5762007" cy="1580998"/>
                <a:chOff x="458911" y="3139006"/>
                <a:chExt cx="5762007" cy="1580998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EF8F9B43-F562-F943-1313-681142A8187F}"/>
                    </a:ext>
                  </a:extLst>
                </p:cNvPr>
                <p:cNvSpPr/>
                <p:nvPr/>
              </p:nvSpPr>
              <p:spPr>
                <a:xfrm>
                  <a:off x="675206" y="3350278"/>
                  <a:ext cx="5545712" cy="1369726"/>
                </a:xfrm>
                <a:prstGeom prst="roundRect">
                  <a:avLst>
                    <a:gd name="adj" fmla="val 1067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F56EE607-81F0-635B-4A50-AA02C487A990}"/>
                    </a:ext>
                  </a:extLst>
                </p:cNvPr>
                <p:cNvSpPr/>
                <p:nvPr/>
              </p:nvSpPr>
              <p:spPr>
                <a:xfrm>
                  <a:off x="458911" y="3139006"/>
                  <a:ext cx="636447" cy="636447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5400000" algn="t" rotWithShape="0">
                    <a:schemeClr val="accent1">
                      <a:lumMod val="50000"/>
                      <a:alpha val="8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2.</a:t>
                  </a:r>
                  <a:endParaRPr lang="LID4096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9B6E09-8F73-0008-3293-FA1623F8F735}"/>
                </a:ext>
              </a:extLst>
            </p:cNvPr>
            <p:cNvGrpSpPr/>
            <p:nvPr/>
          </p:nvGrpSpPr>
          <p:grpSpPr>
            <a:xfrm>
              <a:off x="520546" y="354453"/>
              <a:ext cx="3566159" cy="634360"/>
              <a:chOff x="294636" y="627915"/>
              <a:chExt cx="3566159" cy="634360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94C8C77-167E-4DF2-9398-C3E38D27D92F}"/>
                  </a:ext>
                </a:extLst>
              </p:cNvPr>
              <p:cNvSpPr txBox="1"/>
              <p:nvPr/>
            </p:nvSpPr>
            <p:spPr>
              <a:xfrm>
                <a:off x="294636" y="627915"/>
                <a:ext cx="35661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sz="3200" b="1" dirty="0">
                    <a:solidFill>
                      <a:schemeClr val="accent1"/>
                    </a:solidFill>
                    <a:latin typeface="Segoe UI"/>
                  </a:rPr>
                  <a:t>Key Features</a:t>
                </a: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7DE10CF-193B-8004-97AD-4F1189A54B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0980" y="1262275"/>
                <a:ext cx="1809750" cy="0"/>
              </a:xfrm>
              <a:prstGeom prst="line">
                <a:avLst/>
              </a:prstGeom>
              <a:ln w="57150" cap="rnd">
                <a:gradFill flip="none" rotWithShape="1">
                  <a:gsLst>
                    <a:gs pos="100000">
                      <a:srgbClr val="8195AF">
                        <a:alpha val="0"/>
                      </a:srgbClr>
                    </a:gs>
                    <a:gs pos="0">
                      <a:schemeClr val="accent1"/>
                    </a:gs>
                    <a:gs pos="59000">
                      <a:schemeClr val="accent2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6FE479-365A-3809-050D-3315782A6FDD}"/>
              </a:ext>
            </a:extLst>
          </p:cNvPr>
          <p:cNvSpPr txBox="1"/>
          <p:nvPr/>
        </p:nvSpPr>
        <p:spPr>
          <a:xfrm>
            <a:off x="1249541" y="1458884"/>
            <a:ext cx="4984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Custom Intent Data (</a:t>
            </a:r>
            <a:r>
              <a:rPr lang="en-US" b="1" dirty="0" err="1"/>
              <a:t>intents.json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Easy to define and expand conversation logic through structured patterns and responses.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02B44-8AF3-E02C-F522-BE76C2961583}"/>
              </a:ext>
            </a:extLst>
          </p:cNvPr>
          <p:cNvSpPr txBox="1"/>
          <p:nvPr/>
        </p:nvSpPr>
        <p:spPr>
          <a:xfrm>
            <a:off x="1249540" y="3528979"/>
            <a:ext cx="48464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Self-Trained Model:</a:t>
            </a:r>
            <a:br>
              <a:rPr lang="en-US" dirty="0"/>
            </a:br>
            <a:r>
              <a:rPr lang="en-US" dirty="0"/>
              <a:t>Model is trained locally — no internet or external services required.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55F5F4-80FC-DF94-18C7-42FB9DB85F8F}"/>
              </a:ext>
            </a:extLst>
          </p:cNvPr>
          <p:cNvSpPr txBox="1"/>
          <p:nvPr/>
        </p:nvSpPr>
        <p:spPr>
          <a:xfrm>
            <a:off x="1261548" y="5172841"/>
            <a:ext cx="49721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Simple Terminal-Based Interface:</a:t>
            </a:r>
            <a:br>
              <a:rPr lang="en-US" dirty="0"/>
            </a:br>
            <a:r>
              <a:rPr lang="en-US" dirty="0"/>
              <a:t>Real-time interaction in a command-line environment for testing and demos.</a:t>
            </a:r>
          </a:p>
        </p:txBody>
      </p:sp>
    </p:spTree>
    <p:extLst>
      <p:ext uri="{BB962C8B-B14F-4D97-AF65-F5344CB8AC3E}">
        <p14:creationId xmlns:p14="http://schemas.microsoft.com/office/powerpoint/2010/main" val="59175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875" r="24875"/>
          <a:stretch/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060" r="8060"/>
          <a:stretch/>
        </p:blipFill>
        <p:spPr/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EDE95E-BBEC-1C5D-5A6E-F122D9B3106E}"/>
              </a:ext>
            </a:extLst>
          </p:cNvPr>
          <p:cNvGrpSpPr/>
          <p:nvPr/>
        </p:nvGrpSpPr>
        <p:grpSpPr>
          <a:xfrm>
            <a:off x="-82193" y="1212088"/>
            <a:ext cx="5357834" cy="3163846"/>
            <a:chOff x="-28927" y="1273124"/>
            <a:chExt cx="5357834" cy="316384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91831B-1647-172D-6E9F-BE22F839032D}"/>
                </a:ext>
              </a:extLst>
            </p:cNvPr>
            <p:cNvSpPr txBox="1"/>
            <p:nvPr/>
          </p:nvSpPr>
          <p:spPr>
            <a:xfrm>
              <a:off x="-28927" y="1273124"/>
              <a:ext cx="535783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sz="3200" b="1" dirty="0">
                  <a:solidFill>
                    <a:schemeClr val="accent1"/>
                  </a:solidFill>
                  <a:latin typeface="Segoe UI"/>
                </a:rPr>
                <a:t>Designing and Developing a Python Chatbot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1FF197-BC8C-1F7C-CBF3-F3EBDA0E9B94}"/>
                </a:ext>
              </a:extLst>
            </p:cNvPr>
            <p:cNvSpPr txBox="1"/>
            <p:nvPr/>
          </p:nvSpPr>
          <p:spPr>
            <a:xfrm>
              <a:off x="-28927" y="3236641"/>
              <a:ext cx="522655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b="0" dirty="0">
                  <a:solidFill>
                    <a:schemeClr val="tx1"/>
                  </a:solidFill>
                  <a:latin typeface="Segoe UI"/>
                </a:rPr>
                <a:t>The development process for a Python chatbot involves several stages, from planning and design to testing and deployment.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02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3C87494-4021-6C93-A7E2-05348723EA49}"/>
              </a:ext>
            </a:extLst>
          </p:cNvPr>
          <p:cNvGrpSpPr/>
          <p:nvPr/>
        </p:nvGrpSpPr>
        <p:grpSpPr>
          <a:xfrm>
            <a:off x="131629" y="1306557"/>
            <a:ext cx="6876938" cy="5607530"/>
            <a:chOff x="562889" y="1238234"/>
            <a:chExt cx="5469228" cy="56075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2D4C10-FCA0-074D-DDEB-6DD4DF7BF30F}"/>
                </a:ext>
              </a:extLst>
            </p:cNvPr>
            <p:cNvGrpSpPr/>
            <p:nvPr/>
          </p:nvGrpSpPr>
          <p:grpSpPr>
            <a:xfrm>
              <a:off x="562889" y="1238234"/>
              <a:ext cx="5469228" cy="5607530"/>
              <a:chOff x="550363" y="1368813"/>
              <a:chExt cx="5469228" cy="560753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F4AC568-7175-5DAE-6FF2-B9F10FB2A68E}"/>
                  </a:ext>
                </a:extLst>
              </p:cNvPr>
              <p:cNvSpPr txBox="1"/>
              <p:nvPr/>
            </p:nvSpPr>
            <p:spPr>
              <a:xfrm>
                <a:off x="620492" y="1467143"/>
                <a:ext cx="5399099" cy="5509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07C5B3"/>
                    </a:solidFill>
                    <a:latin typeface="Poppins"/>
                  </a:rPr>
                  <a:t>                    </a:t>
                </a:r>
                <a:r>
                  <a:rPr lang="en-US" sz="3200" b="1" dirty="0" err="1">
                    <a:solidFill>
                      <a:srgbClr val="07C5B3"/>
                    </a:solidFill>
                    <a:latin typeface="Poppins"/>
                  </a:rPr>
                  <a:t>Github</a:t>
                </a:r>
                <a:r>
                  <a:rPr lang="en-US" sz="3200" b="1" dirty="0">
                    <a:solidFill>
                      <a:srgbClr val="07C5B3"/>
                    </a:solidFill>
                    <a:latin typeface="Poppins"/>
                  </a:rPr>
                  <a:t> Link:</a:t>
                </a:r>
              </a:p>
              <a:p>
                <a:endParaRPr lang="en-US" sz="3200" b="1" dirty="0">
                  <a:solidFill>
                    <a:srgbClr val="07C5B3"/>
                  </a:solidFill>
                  <a:latin typeface="Poppins"/>
                </a:endParaRPr>
              </a:p>
              <a:p>
                <a:endParaRPr lang="en-US" sz="3200" b="1" dirty="0">
                  <a:solidFill>
                    <a:srgbClr val="07C5B3"/>
                  </a:solidFill>
                  <a:latin typeface="Poppins"/>
                </a:endParaRPr>
              </a:p>
              <a:p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br>
                  <a:rPr lang="en-US" sz="3200" b="1" dirty="0">
                    <a:solidFill>
                      <a:srgbClr val="07C5B3"/>
                    </a:solidFill>
                    <a:latin typeface="Poppins"/>
                  </a:rPr>
                </a:br>
                <a:endParaRPr sz="3200" b="1" dirty="0">
                  <a:solidFill>
                    <a:srgbClr val="07C5B3"/>
                  </a:solidFill>
                  <a:latin typeface="Poppins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77EEEB4-3DF1-859F-D577-5EE10AE4D9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0363" y="1368813"/>
                <a:ext cx="1809750" cy="0"/>
              </a:xfrm>
              <a:prstGeom prst="line">
                <a:avLst/>
              </a:prstGeom>
              <a:ln w="57150" cap="rnd">
                <a:gradFill flip="none" rotWithShape="1">
                  <a:gsLst>
                    <a:gs pos="100000">
                      <a:srgbClr val="8195AF">
                        <a:alpha val="0"/>
                      </a:srgbClr>
                    </a:gs>
                    <a:gs pos="0">
                      <a:schemeClr val="accent1"/>
                    </a:gs>
                    <a:gs pos="59000">
                      <a:schemeClr val="accent2"/>
                    </a:gs>
                  </a:gsLst>
                  <a:lin ang="108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381EE8-91BF-4B17-C82F-A71D1661793D}"/>
                </a:ext>
              </a:extLst>
            </p:cNvPr>
            <p:cNvGrpSpPr/>
            <p:nvPr/>
          </p:nvGrpSpPr>
          <p:grpSpPr>
            <a:xfrm>
              <a:off x="5541264" y="1859579"/>
              <a:ext cx="146303" cy="4098962"/>
              <a:chOff x="5541264" y="1859579"/>
              <a:chExt cx="146303" cy="4098962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D82D5E-AE26-B1CB-AF40-784CBB1EA99F}"/>
                  </a:ext>
                </a:extLst>
              </p:cNvPr>
              <p:cNvSpPr/>
              <p:nvPr/>
            </p:nvSpPr>
            <p:spPr>
              <a:xfrm>
                <a:off x="5541264" y="1859579"/>
                <a:ext cx="128015" cy="1492922"/>
              </a:xfrm>
              <a:prstGeom prst="rect">
                <a:avLst/>
              </a:prstGeom>
              <a:solidFill>
                <a:srgbClr val="06AB9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850682-795F-32E1-D75F-C299AFBB2762}"/>
                  </a:ext>
                </a:extLst>
              </p:cNvPr>
              <p:cNvSpPr/>
              <p:nvPr/>
            </p:nvSpPr>
            <p:spPr>
              <a:xfrm>
                <a:off x="5559552" y="4465619"/>
                <a:ext cx="128015" cy="149292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</p:grpSp>
      <p:pic>
        <p:nvPicPr>
          <p:cNvPr id="6" name="Picture Placeholder 5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03844E4F-CF4E-A037-2828-1B4E55ADD0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23" r="21630" b="-23"/>
          <a:stretch/>
        </p:blipFill>
        <p:spPr>
          <a:xfrm>
            <a:off x="6554034" y="1588"/>
            <a:ext cx="5641975" cy="6858000"/>
          </a:xfrm>
          <a:custGeom>
            <a:avLst/>
            <a:gdLst>
              <a:gd name="connsiteX0" fmla="*/ 0 w 4746754"/>
              <a:gd name="connsiteY0" fmla="*/ 0 h 6858000"/>
              <a:gd name="connsiteX1" fmla="*/ 4746754 w 4746754"/>
              <a:gd name="connsiteY1" fmla="*/ 0 h 6858000"/>
              <a:gd name="connsiteX2" fmla="*/ 4746754 w 4746754"/>
              <a:gd name="connsiteY2" fmla="*/ 6858000 h 6858000"/>
              <a:gd name="connsiteX3" fmla="*/ 5292 w 4746754"/>
              <a:gd name="connsiteY3" fmla="*/ 6858000 h 6858000"/>
              <a:gd name="connsiteX4" fmla="*/ 300646 w 4746754"/>
              <a:gd name="connsiteY4" fmla="*/ 6023095 h 6858000"/>
              <a:gd name="connsiteX5" fmla="*/ 167065 w 4746754"/>
              <a:gd name="connsiteY5" fmla="*/ 19776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6754" h="6858000">
                <a:moveTo>
                  <a:pt x="0" y="0"/>
                </a:moveTo>
                <a:lnTo>
                  <a:pt x="4746754" y="0"/>
                </a:lnTo>
                <a:lnTo>
                  <a:pt x="4746754" y="6858000"/>
                </a:lnTo>
                <a:lnTo>
                  <a:pt x="5292" y="6858000"/>
                </a:lnTo>
                <a:lnTo>
                  <a:pt x="300646" y="6023095"/>
                </a:lnTo>
                <a:cubicBezTo>
                  <a:pt x="981462" y="4084324"/>
                  <a:pt x="1594245" y="1989141"/>
                  <a:pt x="167065" y="19776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0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06AB9A"/>
      </a:accent1>
      <a:accent2>
        <a:srgbClr val="002060"/>
      </a:accent2>
      <a:accent3>
        <a:srgbClr val="06AB9A"/>
      </a:accent3>
      <a:accent4>
        <a:srgbClr val="002060"/>
      </a:accent4>
      <a:accent5>
        <a:srgbClr val="06AB9A"/>
      </a:accent5>
      <a:accent6>
        <a:srgbClr val="00206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414</Words>
  <Application>Microsoft Office PowerPoint</Application>
  <PresentationFormat>Widescreen</PresentationFormat>
  <Paragraphs>58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Unicode MS</vt:lpstr>
      <vt:lpstr>Calibri</vt:lpstr>
      <vt:lpstr>Poppins</vt:lpstr>
      <vt:lpstr>Segoe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FNU LNU</dc:creator>
  <cp:lastModifiedBy>Pranjall sinngh</cp:lastModifiedBy>
  <cp:revision>15</cp:revision>
  <dcterms:created xsi:type="dcterms:W3CDTF">2023-12-11T12:00:44Z</dcterms:created>
  <dcterms:modified xsi:type="dcterms:W3CDTF">2025-07-06T17:40:10Z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2023-12-11T12:07:28Z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247e3e4d-2a09-4426-80c0-ba8b5f8c7842</vt:lpwstr>
  </property>
  <property fmtid="{D5CDD505-2E9C-101B-9397-08002B2CF9AE}" pid="7" name="MSIP_Label_defa4170-0d19-0005-0004-bc88714345d2_ActionId">
    <vt:lpwstr>16976720-cc7b-4c57-bf28-f98a2c380072</vt:lpwstr>
  </property>
  <property fmtid="{D5CDD505-2E9C-101B-9397-08002B2CF9AE}" pid="8" name="MSIP_Label_defa4170-0d19-0005-0004-bc88714345d2_ContentBits">
    <vt:lpwstr>0</vt:lpwstr>
  </property>
</Properties>
</file>